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7.jpg" ContentType="image/jpeg"/>
  <Override PartName="/ppt/notesSlides/notesSlide3.xml" ContentType="application/vnd.openxmlformats-officedocument.presentationml.notesSlide+xml"/>
  <Override PartName="/ppt/media/image21.jpg" ContentType="image/jpeg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78" r:id="rId2"/>
    <p:sldId id="256" r:id="rId3"/>
    <p:sldId id="2147477219" r:id="rId4"/>
    <p:sldId id="257" r:id="rId5"/>
    <p:sldId id="2147477217" r:id="rId6"/>
    <p:sldId id="2147477221" r:id="rId7"/>
    <p:sldId id="2147477220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9" r:id="rId26"/>
    <p:sldId id="277" r:id="rId27"/>
    <p:sldId id="276" r:id="rId28"/>
    <p:sldId id="275" r:id="rId29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728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D4CE5-7077-364A-A716-0431C8B36DF0}" type="datetimeFigureOut">
              <a:rPr lang="en-US" smtClean="0"/>
              <a:t>5/19/26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886AC-25CB-6D49-AA6C-C902C745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51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AA9B4-EE76-2167-3FBD-C34072C2D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66BF16-7377-37AE-7B43-FBF199A7A2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51A0D1-CB7E-8DD5-1B93-90A6D1CE44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voluntary partnership programs help businesses, the public and governments take actions that reduce emissions of greenhouse gas and conventional air pollutants, and protect people from exposure to pollution-caused harm. Many of these programs have additional benefits such as improving energy efficiency, reducing oil imports, and saving consumers money.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1998 NIRPC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produced an air quality video and initiated a 3 year air quality public awareness campaign using Congestion Mitigation and Air Quality Funding.  IDEM agreed to allow NIRPC to solicit members for Partners for Clean Air for the initiative. </a:t>
            </a:r>
          </a:p>
          <a:p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Presented at Rotary Clubs</a:t>
            </a:r>
          </a:p>
          <a:p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CE86D-278D-E102-93A4-36CBA691EF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EC616-C518-4358-9496-6C33B2F5FA5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715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pPr marL="0" indent="0">
              <a:buFont typeface="Arial"/>
              <a:buNone/>
            </a:pP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PARTNERSHIP WITH THE RAILCATS</a:t>
            </a:r>
          </a:p>
          <a:p>
            <a:r>
              <a:rPr lang="en-US" dirty="0">
                <a:ea typeface="Calibri"/>
                <a:cs typeface="Calibri"/>
              </a:rPr>
              <a:t>BEGAN WITH ASTHMA AWARENESS DAY – NIRPC,</a:t>
            </a:r>
            <a:r>
              <a:rPr lang="en-US" baseline="0" dirty="0">
                <a:ea typeface="Calibri"/>
                <a:cs typeface="Calibri"/>
              </a:rPr>
              <a:t> Methodist Hospital, PCA, Businesses</a:t>
            </a:r>
            <a:r>
              <a:rPr lang="en-US" dirty="0">
                <a:ea typeface="Calibri"/>
                <a:cs typeface="Calibri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EC616-C518-4358-9496-6C33B2F5FA5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042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Breakfasts at NIRPC to Lunches at the Hammond Marina, </a:t>
            </a:r>
          </a:p>
          <a:p>
            <a:endParaRPr lang="en-US" dirty="0"/>
          </a:p>
          <a:p>
            <a:r>
              <a:rPr lang="en-US" dirty="0"/>
              <a:t>From Celebrity Guest Speakers and to Babushka Ladies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EC616-C518-4358-9496-6C33B2F5FA5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674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EC616-C518-4358-9496-6C33B2F5FA5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604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17181" y="6494891"/>
            <a:ext cx="133484" cy="10915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8548" y="2060701"/>
            <a:ext cx="10883900" cy="5137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E7E6E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47367" y="372532"/>
            <a:ext cx="199390" cy="0"/>
          </a:xfrm>
          <a:custGeom>
            <a:avLst/>
            <a:gdLst/>
            <a:ahLst/>
            <a:cxnLst/>
            <a:rect l="l" t="t" r="r" b="b"/>
            <a:pathLst>
              <a:path w="199390">
                <a:moveTo>
                  <a:pt x="199199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E7E6E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umn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48F598-64F2-429E-B3E0-FC31DC90A0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956"/>
            <a:ext cx="10515600" cy="726137"/>
          </a:xfrm>
          <a:prstGeom prst="rect">
            <a:avLst/>
          </a:prstGeom>
        </p:spPr>
        <p:txBody>
          <a:bodyPr anchor="ctr"/>
          <a:lstStyle>
            <a:lvl1pPr algn="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B9DAAC-E781-43E6-913C-893B8D67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530240"/>
            <a:ext cx="12192001" cy="889369"/>
          </a:xfrm>
          <a:prstGeom prst="rect">
            <a:avLst/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1C78864A-44CD-4C12-B023-C16330014B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7759" y="2063838"/>
            <a:ext cx="4626764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6D9CE0F4-78C6-4BD6-9C58-FDFC16FF09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77551" y="2486203"/>
            <a:ext cx="4626293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B499BD94-B24B-4B23-9B87-81DF413EA4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1708" y="2063837"/>
            <a:ext cx="4626763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6BC5A941-8EB4-4D4B-9671-6B8FA6447A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2188" y="2486202"/>
            <a:ext cx="4626293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E3392-5868-4F6C-BFCC-ECCB66A3B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975EE-261C-47D3-A9E5-7401C706A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7BB3A-38A2-4A8E-88C2-55FAE758D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238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8E96375-73CE-4ED7-90B6-293AB27ED0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E8AED7C-EFC3-4427-AD37-E7AA4AF0C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1181910"/>
            <a:ext cx="12192000" cy="3352227"/>
          </a:xfrm>
          <a:custGeom>
            <a:avLst/>
            <a:gdLst>
              <a:gd name="connsiteX0" fmla="*/ 11721830 w 12192000"/>
              <a:gd name="connsiteY0" fmla="*/ 0 h 3352227"/>
              <a:gd name="connsiteX1" fmla="*/ 12192000 w 12192000"/>
              <a:gd name="connsiteY1" fmla="*/ 0 h 3352227"/>
              <a:gd name="connsiteX2" fmla="*/ 12192000 w 12192000"/>
              <a:gd name="connsiteY2" fmla="*/ 3352227 h 3352227"/>
              <a:gd name="connsiteX3" fmla="*/ 11721830 w 12192000"/>
              <a:gd name="connsiteY3" fmla="*/ 3352227 h 3352227"/>
              <a:gd name="connsiteX4" fmla="*/ 0 w 12192000"/>
              <a:gd name="connsiteY4" fmla="*/ 0 h 3352227"/>
              <a:gd name="connsiteX5" fmla="*/ 5525311 w 12192000"/>
              <a:gd name="connsiteY5" fmla="*/ 0 h 3352227"/>
              <a:gd name="connsiteX6" fmla="*/ 5525311 w 12192000"/>
              <a:gd name="connsiteY6" fmla="*/ 3352227 h 3352227"/>
              <a:gd name="connsiteX7" fmla="*/ 0 w 12192000"/>
              <a:gd name="connsiteY7" fmla="*/ 3352227 h 335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352227">
                <a:moveTo>
                  <a:pt x="11721830" y="0"/>
                </a:moveTo>
                <a:lnTo>
                  <a:pt x="12192000" y="0"/>
                </a:lnTo>
                <a:lnTo>
                  <a:pt x="12192000" y="3352227"/>
                </a:lnTo>
                <a:lnTo>
                  <a:pt x="11721830" y="3352227"/>
                </a:lnTo>
                <a:close/>
                <a:moveTo>
                  <a:pt x="0" y="0"/>
                </a:moveTo>
                <a:lnTo>
                  <a:pt x="5525311" y="0"/>
                </a:lnTo>
                <a:lnTo>
                  <a:pt x="5525311" y="3352227"/>
                </a:lnTo>
                <a:lnTo>
                  <a:pt x="0" y="3352227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</p:spPr>
        <p:txBody>
          <a:bodyPr lIns="960120" rIns="7315200" anchor="b"/>
          <a:lstStyle>
            <a:lvl1pPr>
              <a:defRPr lang="en-US" sz="3200" cap="all" spc="200" baseline="0" dirty="0"/>
            </a:lvl1pPr>
          </a:lstStyle>
          <a:p>
            <a:pPr marL="0" lvl="0"/>
            <a:r>
              <a:rPr lang="en-US" dirty="0"/>
              <a:t>Click to add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2FF0B66-A4D6-423A-AC8B-48E8CD7DF8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4534137"/>
            <a:ext cx="12192000" cy="1141953"/>
          </a:xfrm>
          <a:custGeom>
            <a:avLst/>
            <a:gdLst>
              <a:gd name="connsiteX0" fmla="*/ 11721830 w 12192000"/>
              <a:gd name="connsiteY0" fmla="*/ 1 h 1141953"/>
              <a:gd name="connsiteX1" fmla="*/ 12192000 w 12192000"/>
              <a:gd name="connsiteY1" fmla="*/ 1 h 1141953"/>
              <a:gd name="connsiteX2" fmla="*/ 12192000 w 12192000"/>
              <a:gd name="connsiteY2" fmla="*/ 1141953 h 1141953"/>
              <a:gd name="connsiteX3" fmla="*/ 11721830 w 12192000"/>
              <a:gd name="connsiteY3" fmla="*/ 1141953 h 1141953"/>
              <a:gd name="connsiteX4" fmla="*/ 0 w 12192000"/>
              <a:gd name="connsiteY4" fmla="*/ 0 h 1141953"/>
              <a:gd name="connsiteX5" fmla="*/ 5525311 w 12192000"/>
              <a:gd name="connsiteY5" fmla="*/ 0 h 1141953"/>
              <a:gd name="connsiteX6" fmla="*/ 5525311 w 12192000"/>
              <a:gd name="connsiteY6" fmla="*/ 1141952 h 1141953"/>
              <a:gd name="connsiteX7" fmla="*/ 0 w 12192000"/>
              <a:gd name="connsiteY7" fmla="*/ 1141952 h 114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141953">
                <a:moveTo>
                  <a:pt x="11721830" y="1"/>
                </a:moveTo>
                <a:lnTo>
                  <a:pt x="12192000" y="1"/>
                </a:lnTo>
                <a:lnTo>
                  <a:pt x="12192000" y="1141953"/>
                </a:lnTo>
                <a:lnTo>
                  <a:pt x="11721830" y="1141953"/>
                </a:lnTo>
                <a:close/>
                <a:moveTo>
                  <a:pt x="0" y="0"/>
                </a:moveTo>
                <a:lnTo>
                  <a:pt x="5525311" y="0"/>
                </a:lnTo>
                <a:lnTo>
                  <a:pt x="5525311" y="1141952"/>
                </a:lnTo>
                <a:lnTo>
                  <a:pt x="0" y="1141952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</p:spPr>
        <p:txBody>
          <a:bodyPr lIns="960120" tIns="137160" rIns="6400800" anchor="t"/>
          <a:lstStyle>
            <a:lvl1pPr marL="0" indent="0">
              <a:buNone/>
              <a:defRPr lang="en-US" sz="2000" b="0" i="0" spc="200" baseline="0" dirty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marL="228600" lvl="0" indent="-228600"/>
            <a:r>
              <a:rPr lang="en-US" dirty="0"/>
              <a:t>Click to add name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52883E-0EA3-4DCA-BB78-AD84BBE53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1860F9-7B15-486D-B68B-1D5E02F61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B89DE-8ADC-4391-8EAF-C713EA699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683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75130" y="467749"/>
            <a:ext cx="9841738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9549" y="1909424"/>
            <a:ext cx="5175885" cy="3348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E7E6E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sv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26" Type="http://schemas.openxmlformats.org/officeDocument/2006/relationships/image" Target="../media/image65.png"/><Relationship Id="rId3" Type="http://schemas.openxmlformats.org/officeDocument/2006/relationships/image" Target="../media/image42.png"/><Relationship Id="rId21" Type="http://schemas.openxmlformats.org/officeDocument/2006/relationships/image" Target="../media/image60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24" Type="http://schemas.openxmlformats.org/officeDocument/2006/relationships/image" Target="../media/image63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67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31" Type="http://schemas.openxmlformats.org/officeDocument/2006/relationships/image" Target="../media/image70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png"/><Relationship Id="rId30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3" Type="http://schemas.openxmlformats.org/officeDocument/2006/relationships/image" Target="../media/image78.jpg"/><Relationship Id="rId7" Type="http://schemas.openxmlformats.org/officeDocument/2006/relationships/image" Target="../media/image82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Relationship Id="rId9" Type="http://schemas.openxmlformats.org/officeDocument/2006/relationships/image" Target="../media/image8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image" Target="../media/image86.jpg"/><Relationship Id="rId7" Type="http://schemas.openxmlformats.org/officeDocument/2006/relationships/image" Target="../media/image90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13" Type="http://schemas.openxmlformats.org/officeDocument/2006/relationships/image" Target="../media/image103.png"/><Relationship Id="rId18" Type="http://schemas.openxmlformats.org/officeDocument/2006/relationships/image" Target="../media/image108.png"/><Relationship Id="rId3" Type="http://schemas.openxmlformats.org/officeDocument/2006/relationships/image" Target="../media/image93.jpg"/><Relationship Id="rId21" Type="http://schemas.openxmlformats.org/officeDocument/2006/relationships/image" Target="../media/image111.jpg"/><Relationship Id="rId7" Type="http://schemas.openxmlformats.org/officeDocument/2006/relationships/image" Target="../media/image97.png"/><Relationship Id="rId12" Type="http://schemas.openxmlformats.org/officeDocument/2006/relationships/image" Target="../media/image102.jpg"/><Relationship Id="rId17" Type="http://schemas.openxmlformats.org/officeDocument/2006/relationships/image" Target="../media/image107.jpg"/><Relationship Id="rId2" Type="http://schemas.openxmlformats.org/officeDocument/2006/relationships/image" Target="../media/image92.png"/><Relationship Id="rId16" Type="http://schemas.openxmlformats.org/officeDocument/2006/relationships/image" Target="../media/image106.png"/><Relationship Id="rId20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jpg"/><Relationship Id="rId15" Type="http://schemas.openxmlformats.org/officeDocument/2006/relationships/image" Target="../media/image105.jpg"/><Relationship Id="rId10" Type="http://schemas.openxmlformats.org/officeDocument/2006/relationships/image" Target="../media/image100.jpg"/><Relationship Id="rId19" Type="http://schemas.openxmlformats.org/officeDocument/2006/relationships/image" Target="../media/image109.png"/><Relationship Id="rId4" Type="http://schemas.openxmlformats.org/officeDocument/2006/relationships/image" Target="../media/image94.jp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hyperlink" Target="http://WWW.NWIPARTNERSFORCLEANAIR.ORG/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hyperlink" Target="https://drivecleanindiana.org/events/2026-01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rivecleanindiana.org/event/august-25-2026-drive-clean-indiana-14th-annual-clean-air-golf-outing/" TargetMode="External"/><Relationship Id="rId5" Type="http://schemas.openxmlformats.org/officeDocument/2006/relationships/hyperlink" Target="https://drivecleanindiana.org/event/june-11-2026-nwi-partners-for-clean-air-annual-scholarships-awards-luncheon/" TargetMode="External"/><Relationship Id="rId4" Type="http://schemas.openxmlformats.org/officeDocument/2006/relationships/image" Target="../media/image11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5.png"/><Relationship Id="rId7" Type="http://schemas.openxmlformats.org/officeDocument/2006/relationships/image" Target="../media/image1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jpeg"/><Relationship Id="rId5" Type="http://schemas.openxmlformats.org/officeDocument/2006/relationships/image" Target="../media/image116.svg"/><Relationship Id="rId4" Type="http://schemas.openxmlformats.org/officeDocument/2006/relationships/hyperlink" Target="https://birdease.com/35273/register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3.sv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4000"/>
            </a:blip>
            <a:stretch>
              <a:fillRect l="-40179" t="-67016" r="-82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4418" y="162923"/>
            <a:ext cx="9763164" cy="1648031"/>
          </a:xfrm>
          <a:custGeom>
            <a:avLst/>
            <a:gdLst/>
            <a:ahLst/>
            <a:cxnLst/>
            <a:rect l="l" t="t" r="r" b="b"/>
            <a:pathLst>
              <a:path w="14644746" h="2472047">
                <a:moveTo>
                  <a:pt x="0" y="0"/>
                </a:moveTo>
                <a:lnTo>
                  <a:pt x="14644746" y="0"/>
                </a:lnTo>
                <a:lnTo>
                  <a:pt x="14644746" y="2472046"/>
                </a:lnTo>
                <a:lnTo>
                  <a:pt x="0" y="24720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95780" y="5223304"/>
            <a:ext cx="9198799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5"/>
              </a:lnSpc>
            </a:pPr>
            <a:r>
              <a:rPr lang="en-US" sz="3099" b="1">
                <a:solidFill>
                  <a:srgbClr val="FFC4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Featuring: </a:t>
            </a:r>
          </a:p>
          <a:p>
            <a:pPr algn="ctr">
              <a:lnSpc>
                <a:spcPts val="3595"/>
              </a:lnSpc>
            </a:pPr>
            <a:r>
              <a:rPr lang="en-US" sz="3099" b="1">
                <a:solidFill>
                  <a:srgbClr val="FFC4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Kathy Luther (NIRPC)</a:t>
            </a:r>
          </a:p>
          <a:p>
            <a:pPr algn="ctr">
              <a:lnSpc>
                <a:spcPts val="3595"/>
              </a:lnSpc>
            </a:pPr>
            <a:r>
              <a:rPr lang="en-US" sz="3099" b="1">
                <a:solidFill>
                  <a:srgbClr val="FFC4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Scott Nelson (Cheneco Energy)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78128" y="1760492"/>
            <a:ext cx="8184389" cy="1649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05"/>
              </a:lnSpc>
            </a:pPr>
            <a:r>
              <a:rPr lang="en-US" sz="9789" b="1">
                <a:solidFill>
                  <a:srgbClr val="FFC40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May Webinar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27841" y="3594100"/>
            <a:ext cx="8534676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4336" b="1">
                <a:solidFill>
                  <a:srgbClr val="FFC40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Clear The Air: A Conversation with NWI Partners for Clean Air</a:t>
            </a:r>
          </a:p>
        </p:txBody>
      </p:sp>
      <p:sp>
        <p:nvSpPr>
          <p:cNvPr id="7" name="Freeform 7"/>
          <p:cNvSpPr/>
          <p:nvPr/>
        </p:nvSpPr>
        <p:spPr>
          <a:xfrm>
            <a:off x="197069" y="3503955"/>
            <a:ext cx="1496601" cy="1573299"/>
          </a:xfrm>
          <a:custGeom>
            <a:avLst/>
            <a:gdLst/>
            <a:ahLst/>
            <a:cxnLst/>
            <a:rect l="l" t="t" r="r" b="b"/>
            <a:pathLst>
              <a:path w="2244901" h="2359948">
                <a:moveTo>
                  <a:pt x="0" y="0"/>
                </a:moveTo>
                <a:lnTo>
                  <a:pt x="2244901" y="0"/>
                </a:lnTo>
                <a:lnTo>
                  <a:pt x="2244901" y="2359948"/>
                </a:lnTo>
                <a:lnTo>
                  <a:pt x="0" y="23599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496688" y="3503955"/>
            <a:ext cx="1496601" cy="1573299"/>
          </a:xfrm>
          <a:custGeom>
            <a:avLst/>
            <a:gdLst/>
            <a:ahLst/>
            <a:cxnLst/>
            <a:rect l="l" t="t" r="r" b="b"/>
            <a:pathLst>
              <a:path w="2244901" h="2359948">
                <a:moveTo>
                  <a:pt x="0" y="0"/>
                </a:moveTo>
                <a:lnTo>
                  <a:pt x="2244901" y="0"/>
                </a:lnTo>
                <a:lnTo>
                  <a:pt x="2244901" y="2359948"/>
                </a:lnTo>
                <a:lnTo>
                  <a:pt x="0" y="23599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2120" y="6411076"/>
            <a:ext cx="588645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80"/>
              </a:lnSpc>
            </a:pPr>
            <a:r>
              <a:rPr sz="900" spc="-20" dirty="0">
                <a:latin typeface="Arial"/>
                <a:cs typeface="Arial"/>
              </a:rPr>
              <a:t>Confidential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08861" y="6412600"/>
            <a:ext cx="593090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80"/>
              </a:lnSpc>
            </a:pPr>
            <a:r>
              <a:rPr sz="900" spc="-30" dirty="0">
                <a:latin typeface="Arial"/>
                <a:cs typeface="Arial"/>
              </a:rPr>
              <a:t>Copyright</a:t>
            </a:r>
            <a:r>
              <a:rPr sz="900" spc="25" dirty="0">
                <a:latin typeface="Arial"/>
                <a:cs typeface="Arial"/>
              </a:rPr>
              <a:t> </a:t>
            </a:r>
            <a:r>
              <a:rPr sz="900" spc="60" dirty="0">
                <a:latin typeface="Arial"/>
                <a:cs typeface="Arial"/>
              </a:rPr>
              <a:t>©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02354" y="476785"/>
            <a:ext cx="69215" cy="135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10"/>
              </a:lnSpc>
            </a:pPr>
            <a:r>
              <a:rPr sz="1050" spc="-100" dirty="0">
                <a:latin typeface="Arial"/>
                <a:cs typeface="Arial"/>
              </a:rPr>
              <a:t>5</a:t>
            </a:r>
            <a:endParaRPr sz="10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6805" y="6256464"/>
            <a:ext cx="1264920" cy="446405"/>
          </a:xfrm>
          <a:custGeom>
            <a:avLst/>
            <a:gdLst/>
            <a:ahLst/>
            <a:cxnLst/>
            <a:rect l="l" t="t" r="r" b="b"/>
            <a:pathLst>
              <a:path w="1264920" h="446404">
                <a:moveTo>
                  <a:pt x="0" y="446405"/>
                </a:moveTo>
                <a:lnTo>
                  <a:pt x="1264869" y="446405"/>
                </a:lnTo>
                <a:lnTo>
                  <a:pt x="1264869" y="0"/>
                </a:lnTo>
                <a:lnTo>
                  <a:pt x="0" y="0"/>
                </a:lnTo>
                <a:lnTo>
                  <a:pt x="0" y="446405"/>
                </a:lnTo>
                <a:close/>
              </a:path>
            </a:pathLst>
          </a:custGeom>
          <a:solidFill>
            <a:srgbClr val="005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object 7" descr="A group of people posing for a photo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551497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971675" y="2714625"/>
              <a:ext cx="7677150" cy="4143375"/>
            </a:xfrm>
            <a:custGeom>
              <a:avLst/>
              <a:gdLst/>
              <a:ahLst/>
              <a:cxnLst/>
              <a:rect l="l" t="t" r="r" b="b"/>
              <a:pathLst>
                <a:path w="7677150" h="4143375">
                  <a:moveTo>
                    <a:pt x="7677150" y="0"/>
                  </a:moveTo>
                  <a:lnTo>
                    <a:pt x="0" y="0"/>
                  </a:lnTo>
                  <a:lnTo>
                    <a:pt x="0" y="4143375"/>
                  </a:lnTo>
                  <a:lnTo>
                    <a:pt x="7677150" y="4143375"/>
                  </a:lnTo>
                  <a:lnTo>
                    <a:pt x="7677150" y="0"/>
                  </a:lnTo>
                  <a:close/>
                </a:path>
              </a:pathLst>
            </a:custGeom>
            <a:solidFill>
              <a:srgbClr val="DFE2E2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318809" y="3773657"/>
            <a:ext cx="7084059" cy="2485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180" marR="5080" indent="-285115">
              <a:lnSpc>
                <a:spcPct val="114999"/>
              </a:lnSpc>
              <a:spcBef>
                <a:spcPts val="100"/>
              </a:spcBef>
              <a:buSzPct val="72222"/>
              <a:buChar char="●"/>
              <a:tabLst>
                <a:tab pos="297180" algn="l"/>
              </a:tabLst>
            </a:pPr>
            <a:r>
              <a:rPr sz="1800" spc="-55" dirty="0">
                <a:latin typeface="Arial"/>
                <a:cs typeface="Arial"/>
              </a:rPr>
              <a:t>Annual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80" dirty="0">
                <a:latin typeface="Arial"/>
                <a:cs typeface="Arial"/>
              </a:rPr>
              <a:t>scholarships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70" dirty="0">
                <a:latin typeface="Arial"/>
                <a:cs typeface="Arial"/>
              </a:rPr>
              <a:t>awarded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for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qualifying </a:t>
            </a:r>
            <a:r>
              <a:rPr sz="1800" dirty="0">
                <a:latin typeface="Arial"/>
                <a:cs typeface="Arial"/>
              </a:rPr>
              <a:t>high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60" dirty="0">
                <a:latin typeface="Arial"/>
                <a:cs typeface="Arial"/>
              </a:rPr>
              <a:t>school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85" dirty="0">
                <a:latin typeface="Arial"/>
                <a:cs typeface="Arial"/>
              </a:rPr>
              <a:t>seniors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45" dirty="0">
                <a:latin typeface="Arial"/>
                <a:cs typeface="Arial"/>
              </a:rPr>
              <a:t>Lake, Porter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and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90" dirty="0">
                <a:latin typeface="Arial"/>
                <a:cs typeface="Arial"/>
              </a:rPr>
              <a:t>LaPorte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counties.</a:t>
            </a:r>
            <a:endParaRPr sz="1800">
              <a:latin typeface="Arial"/>
              <a:cs typeface="Arial"/>
            </a:endParaRPr>
          </a:p>
          <a:p>
            <a:pPr marL="297180" marR="196850" indent="-285115">
              <a:lnSpc>
                <a:spcPct val="114999"/>
              </a:lnSpc>
              <a:spcBef>
                <a:spcPts val="600"/>
              </a:spcBef>
              <a:buSzPct val="72222"/>
              <a:buChar char="●"/>
              <a:tabLst>
                <a:tab pos="297180" algn="l"/>
              </a:tabLst>
            </a:pPr>
            <a:r>
              <a:rPr sz="1800" spc="-30" dirty="0">
                <a:latin typeface="Arial"/>
                <a:cs typeface="Arial"/>
              </a:rPr>
              <a:t>Helping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60" dirty="0">
                <a:latin typeface="Arial"/>
                <a:cs typeface="Arial"/>
              </a:rPr>
              <a:t>students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95" dirty="0">
                <a:latin typeface="Arial"/>
                <a:cs typeface="Arial"/>
              </a:rPr>
              <a:t>succeed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post-</a:t>
            </a:r>
            <a:r>
              <a:rPr sz="1800" spc="-70" dirty="0">
                <a:latin typeface="Arial"/>
                <a:cs typeface="Arial"/>
              </a:rPr>
              <a:t>secondary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education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65" dirty="0">
                <a:latin typeface="Arial"/>
                <a:cs typeface="Arial"/>
              </a:rPr>
              <a:t>goals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aligned with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spc="-70" dirty="0">
                <a:latin typeface="Arial"/>
                <a:cs typeface="Arial"/>
              </a:rPr>
              <a:t>clean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air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and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public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health.</a:t>
            </a:r>
            <a:endParaRPr sz="1800">
              <a:latin typeface="Arial"/>
              <a:cs typeface="Arial"/>
            </a:endParaRPr>
          </a:p>
          <a:p>
            <a:pPr marL="297180" marR="182880" indent="-285115">
              <a:lnSpc>
                <a:spcPct val="114999"/>
              </a:lnSpc>
              <a:spcBef>
                <a:spcPts val="695"/>
              </a:spcBef>
              <a:buSzPct val="72222"/>
              <a:buChar char="●"/>
              <a:tabLst>
                <a:tab pos="297180" algn="l"/>
              </a:tabLst>
            </a:pPr>
            <a:r>
              <a:rPr sz="1800" spc="-45" dirty="0">
                <a:latin typeface="Arial"/>
                <a:cs typeface="Arial"/>
              </a:rPr>
              <a:t>Applicable</a:t>
            </a:r>
            <a:r>
              <a:rPr sz="1800" dirty="0">
                <a:latin typeface="Arial"/>
                <a:cs typeface="Arial"/>
              </a:rPr>
              <a:t> to</a:t>
            </a:r>
            <a:r>
              <a:rPr sz="1800" spc="-20" dirty="0">
                <a:latin typeface="Arial"/>
                <a:cs typeface="Arial"/>
              </a:rPr>
              <a:t> post-</a:t>
            </a:r>
            <a:r>
              <a:rPr sz="1800" spc="-60" dirty="0">
                <a:latin typeface="Arial"/>
                <a:cs typeface="Arial"/>
              </a:rPr>
              <a:t>secondary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education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55" dirty="0">
                <a:latin typeface="Arial"/>
                <a:cs typeface="Arial"/>
              </a:rPr>
              <a:t>an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0" dirty="0">
                <a:latin typeface="Arial"/>
                <a:cs typeface="Arial"/>
              </a:rPr>
              <a:t>associate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5" dirty="0">
                <a:latin typeface="Arial"/>
                <a:cs typeface="Arial"/>
              </a:rPr>
              <a:t>bachelor</a:t>
            </a:r>
            <a:r>
              <a:rPr sz="1800" spc="-330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’s </a:t>
            </a:r>
            <a:r>
              <a:rPr sz="1800" spc="-40" dirty="0">
                <a:latin typeface="Arial"/>
                <a:cs typeface="Arial"/>
              </a:rPr>
              <a:t>degree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program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20" dirty="0">
                <a:latin typeface="Arial"/>
                <a:cs typeface="Arial"/>
              </a:rPr>
              <a:t>a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trade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65" dirty="0">
                <a:latin typeface="Arial"/>
                <a:cs typeface="Arial"/>
              </a:rPr>
              <a:t>school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certification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10" dirty="0">
                <a:latin typeface="Arial"/>
                <a:cs typeface="Arial"/>
              </a:rPr>
              <a:t> degree.</a:t>
            </a:r>
            <a:endParaRPr sz="1800">
              <a:latin typeface="Arial"/>
              <a:cs typeface="Arial"/>
            </a:endParaRPr>
          </a:p>
          <a:p>
            <a:pPr marL="297180" indent="-284480">
              <a:lnSpc>
                <a:spcPct val="100000"/>
              </a:lnSpc>
              <a:spcBef>
                <a:spcPts val="1010"/>
              </a:spcBef>
              <a:buSzPct val="72222"/>
              <a:buChar char="●"/>
              <a:tabLst>
                <a:tab pos="297180" algn="l"/>
              </a:tabLst>
            </a:pPr>
            <a:r>
              <a:rPr sz="1800" spc="-35" dirty="0">
                <a:latin typeface="Arial"/>
                <a:cs typeface="Arial"/>
              </a:rPr>
              <a:t>In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130" dirty="0">
                <a:latin typeface="Arial"/>
                <a:cs typeface="Arial"/>
              </a:rPr>
              <a:t>six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105" dirty="0">
                <a:latin typeface="Arial"/>
                <a:cs typeface="Arial"/>
              </a:rPr>
              <a:t>years,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65" dirty="0">
                <a:latin typeface="Arial"/>
                <a:cs typeface="Arial"/>
              </a:rPr>
              <a:t>PCA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25" dirty="0">
                <a:latin typeface="Arial"/>
                <a:cs typeface="Arial"/>
              </a:rPr>
              <a:t>has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70" dirty="0">
                <a:latin typeface="Arial"/>
                <a:cs typeface="Arial"/>
              </a:rPr>
              <a:t>awarded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85" dirty="0">
                <a:latin typeface="Arial"/>
                <a:cs typeface="Arial"/>
              </a:rPr>
              <a:t>$50,000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scholarships.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 descr="$PPTXTitle"/>
          <p:cNvSpPr txBox="1">
            <a:spLocks noGrp="1"/>
          </p:cNvSpPr>
          <p:nvPr>
            <p:ph type="title"/>
          </p:nvPr>
        </p:nvSpPr>
        <p:spPr>
          <a:xfrm>
            <a:off x="3703953" y="2717144"/>
            <a:ext cx="4298315" cy="102044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0" spc="-330" dirty="0"/>
              <a:t>Scholarships</a:t>
            </a:r>
            <a:endParaRPr sz="65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2120" y="6411076"/>
            <a:ext cx="197993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4"/>
              </a:lnSpc>
              <a:tabLst>
                <a:tab pos="1386205" algn="l"/>
              </a:tabLst>
            </a:pPr>
            <a:r>
              <a:rPr sz="900" spc="-10" dirty="0">
                <a:latin typeface="Arial"/>
                <a:cs typeface="Arial"/>
              </a:rPr>
              <a:t>Confidential</a:t>
            </a:r>
            <a:r>
              <a:rPr sz="900" dirty="0">
                <a:latin typeface="Arial"/>
                <a:cs typeface="Arial"/>
              </a:rPr>
              <a:t>	</a:t>
            </a:r>
            <a:r>
              <a:rPr sz="900" spc="-30" dirty="0">
                <a:latin typeface="Arial"/>
                <a:cs typeface="Arial"/>
              </a:rPr>
              <a:t>Copyright</a:t>
            </a:r>
            <a:r>
              <a:rPr sz="900" spc="25" dirty="0">
                <a:latin typeface="Arial"/>
                <a:cs typeface="Arial"/>
              </a:rPr>
              <a:t> </a:t>
            </a:r>
            <a:r>
              <a:rPr sz="900" spc="60" dirty="0">
                <a:latin typeface="Arial"/>
                <a:cs typeface="Arial"/>
              </a:rPr>
              <a:t>©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9654" y="430176"/>
            <a:ext cx="94615" cy="1885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50" spc="-50" dirty="0">
                <a:latin typeface="Arial"/>
                <a:cs typeface="Arial"/>
              </a:rPr>
              <a:t>6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object 5"/>
            <p:cNvSpPr/>
            <p:nvPr/>
          </p:nvSpPr>
          <p:spPr>
            <a:xfrm>
              <a:off x="706805" y="6429375"/>
              <a:ext cx="2704465" cy="273685"/>
            </a:xfrm>
            <a:custGeom>
              <a:avLst/>
              <a:gdLst/>
              <a:ahLst/>
              <a:cxnLst/>
              <a:rect l="l" t="t" r="r" b="b"/>
              <a:pathLst>
                <a:path w="2704465" h="273684">
                  <a:moveTo>
                    <a:pt x="0" y="273494"/>
                  </a:moveTo>
                  <a:lnTo>
                    <a:pt x="2704401" y="273494"/>
                  </a:lnTo>
                  <a:lnTo>
                    <a:pt x="2704401" y="0"/>
                  </a:lnTo>
                  <a:lnTo>
                    <a:pt x="0" y="0"/>
                  </a:lnTo>
                  <a:lnTo>
                    <a:pt x="0" y="273494"/>
                  </a:lnTo>
                  <a:close/>
                </a:path>
              </a:pathLst>
            </a:custGeom>
            <a:solidFill>
              <a:srgbClr val="005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 descr="Text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22862" y="0"/>
              <a:ext cx="7069137" cy="6858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1163447"/>
              <a:ext cx="6203950" cy="5266055"/>
            </a:xfrm>
            <a:custGeom>
              <a:avLst/>
              <a:gdLst/>
              <a:ahLst/>
              <a:cxnLst/>
              <a:rect l="l" t="t" r="r" b="b"/>
              <a:pathLst>
                <a:path w="6203950" h="5266055">
                  <a:moveTo>
                    <a:pt x="6203569" y="0"/>
                  </a:moveTo>
                  <a:lnTo>
                    <a:pt x="0" y="0"/>
                  </a:lnTo>
                  <a:lnTo>
                    <a:pt x="0" y="5265928"/>
                  </a:lnTo>
                  <a:lnTo>
                    <a:pt x="6203569" y="5265928"/>
                  </a:lnTo>
                  <a:lnTo>
                    <a:pt x="6203569" y="0"/>
                  </a:lnTo>
                  <a:close/>
                </a:path>
              </a:pathLst>
            </a:custGeom>
            <a:solidFill>
              <a:srgbClr val="DFE2E2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64921" y="2156080"/>
            <a:ext cx="5217795" cy="3864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3215" marR="63500" indent="-311150">
              <a:lnSpc>
                <a:spcPct val="114999"/>
              </a:lnSpc>
              <a:spcBef>
                <a:spcPts val="100"/>
              </a:spcBef>
              <a:buSzPct val="72222"/>
              <a:buChar char="●"/>
              <a:tabLst>
                <a:tab pos="323215" algn="l"/>
              </a:tabLst>
            </a:pPr>
            <a:r>
              <a:rPr sz="1800" spc="-35" dirty="0">
                <a:latin typeface="Arial"/>
                <a:cs typeface="Arial"/>
              </a:rPr>
              <a:t>Promotion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and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implementation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air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quality </a:t>
            </a:r>
            <a:r>
              <a:rPr sz="1800" spc="-35" dirty="0">
                <a:latin typeface="Arial"/>
                <a:cs typeface="Arial"/>
              </a:rPr>
              <a:t>improvement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spc="-60" dirty="0">
                <a:latin typeface="Arial"/>
                <a:cs typeface="Arial"/>
              </a:rPr>
              <a:t>actions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by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our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65" dirty="0">
                <a:latin typeface="Arial"/>
                <a:cs typeface="Arial"/>
              </a:rPr>
              <a:t>members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through </a:t>
            </a:r>
            <a:r>
              <a:rPr sz="1800" spc="-60" dirty="0">
                <a:latin typeface="Arial"/>
                <a:cs typeface="Arial"/>
              </a:rPr>
              <a:t>energy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55" dirty="0">
                <a:latin typeface="Arial"/>
                <a:cs typeface="Arial"/>
              </a:rPr>
              <a:t>conservation,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85" dirty="0">
                <a:latin typeface="Arial"/>
                <a:cs typeface="Arial"/>
              </a:rPr>
              <a:t>emission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reduction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75" dirty="0">
                <a:latin typeface="Arial"/>
                <a:cs typeface="Arial"/>
              </a:rPr>
              <a:t>measures </a:t>
            </a:r>
            <a:r>
              <a:rPr sz="1800" spc="-35" dirty="0">
                <a:latin typeface="Arial"/>
                <a:cs typeface="Arial"/>
              </a:rPr>
              <a:t>and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45" dirty="0">
                <a:latin typeface="Arial"/>
                <a:cs typeface="Arial"/>
              </a:rPr>
              <a:t>organizational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65" dirty="0">
                <a:latin typeface="Arial"/>
                <a:cs typeface="Arial"/>
              </a:rPr>
              <a:t>policies</a:t>
            </a:r>
            <a:r>
              <a:rPr sz="1800" spc="-35" dirty="0">
                <a:latin typeface="Arial"/>
                <a:cs typeface="Arial"/>
              </a:rPr>
              <a:t> and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incentives.</a:t>
            </a:r>
            <a:endParaRPr sz="1800">
              <a:latin typeface="Arial"/>
              <a:cs typeface="Arial"/>
            </a:endParaRPr>
          </a:p>
          <a:p>
            <a:pPr marL="323215" marR="669925" indent="-311150">
              <a:lnSpc>
                <a:spcPct val="114999"/>
              </a:lnSpc>
              <a:spcBef>
                <a:spcPts val="969"/>
              </a:spcBef>
              <a:buSzPct val="72222"/>
              <a:buChar char="●"/>
              <a:tabLst>
                <a:tab pos="323215" algn="l"/>
              </a:tabLst>
            </a:pPr>
            <a:r>
              <a:rPr sz="1800" spc="-70" dirty="0">
                <a:latin typeface="Arial"/>
                <a:cs typeface="Arial"/>
              </a:rPr>
              <a:t>Dissemination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air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quality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action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45" dirty="0">
                <a:latin typeface="Arial"/>
                <a:cs typeface="Arial"/>
              </a:rPr>
              <a:t>day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alerts through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our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coalition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members.</a:t>
            </a:r>
            <a:endParaRPr sz="1800">
              <a:latin typeface="Arial"/>
              <a:cs typeface="Arial"/>
            </a:endParaRPr>
          </a:p>
          <a:p>
            <a:pPr marL="323215" marR="69215" indent="-311150">
              <a:lnSpc>
                <a:spcPct val="114999"/>
              </a:lnSpc>
              <a:spcBef>
                <a:spcPts val="960"/>
              </a:spcBef>
              <a:buSzPct val="72222"/>
              <a:buChar char="●"/>
              <a:tabLst>
                <a:tab pos="323215" algn="l"/>
              </a:tabLst>
            </a:pPr>
            <a:r>
              <a:rPr sz="1800" spc="-30" dirty="0">
                <a:latin typeface="Arial"/>
                <a:cs typeface="Arial"/>
              </a:rPr>
              <a:t>Promotion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air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quality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action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45" dirty="0">
                <a:latin typeface="Arial"/>
                <a:cs typeface="Arial"/>
              </a:rPr>
              <a:t>day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tips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help </a:t>
            </a:r>
            <a:r>
              <a:rPr sz="1800" spc="-65" dirty="0">
                <a:latin typeface="Arial"/>
                <a:cs typeface="Arial"/>
              </a:rPr>
              <a:t>reduce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ground-</a:t>
            </a:r>
            <a:r>
              <a:rPr sz="1800" spc="-60" dirty="0">
                <a:latin typeface="Arial"/>
                <a:cs typeface="Arial"/>
              </a:rPr>
              <a:t>level</a:t>
            </a:r>
            <a:r>
              <a:rPr sz="1800" spc="-30" dirty="0">
                <a:latin typeface="Arial"/>
                <a:cs typeface="Arial"/>
              </a:rPr>
              <a:t> ozone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and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particulate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matter.</a:t>
            </a:r>
            <a:endParaRPr sz="1800">
              <a:latin typeface="Arial"/>
              <a:cs typeface="Arial"/>
            </a:endParaRPr>
          </a:p>
          <a:p>
            <a:pPr marL="323215" marR="5080" indent="-311150">
              <a:lnSpc>
                <a:spcPct val="114999"/>
              </a:lnSpc>
              <a:spcBef>
                <a:spcPts val="975"/>
              </a:spcBef>
              <a:buSzPct val="72222"/>
              <a:buChar char="●"/>
              <a:tabLst>
                <a:tab pos="323215" algn="l"/>
              </a:tabLst>
            </a:pPr>
            <a:r>
              <a:rPr sz="1800" spc="-80" dirty="0">
                <a:latin typeface="Arial"/>
                <a:cs typeface="Arial"/>
              </a:rPr>
              <a:t>Coverage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air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quality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60" dirty="0">
                <a:latin typeface="Arial"/>
                <a:cs typeface="Arial"/>
              </a:rPr>
              <a:t>initiatives,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member </a:t>
            </a:r>
            <a:r>
              <a:rPr sz="1800" spc="-55" dirty="0">
                <a:latin typeface="Arial"/>
                <a:cs typeface="Arial"/>
              </a:rPr>
              <a:t>programs,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60" dirty="0">
                <a:latin typeface="Arial"/>
                <a:cs typeface="Arial"/>
              </a:rPr>
              <a:t>scientific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55" dirty="0">
                <a:latin typeface="Arial"/>
                <a:cs typeface="Arial"/>
              </a:rPr>
              <a:t>developments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and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45" dirty="0">
                <a:latin typeface="Arial"/>
                <a:cs typeface="Arial"/>
              </a:rPr>
              <a:t>trainings </a:t>
            </a:r>
            <a:r>
              <a:rPr sz="1800" spc="-25" dirty="0">
                <a:latin typeface="Arial"/>
                <a:cs typeface="Arial"/>
              </a:rPr>
              <a:t>via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spc="-165" dirty="0">
                <a:latin typeface="Arial"/>
                <a:cs typeface="Arial"/>
              </a:rPr>
              <a:t>PCA</a:t>
            </a:r>
            <a:r>
              <a:rPr sz="1800" spc="-25" dirty="0">
                <a:latin typeface="Arial"/>
                <a:cs typeface="Arial"/>
              </a:rPr>
              <a:t> quarterly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newsletter.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xfrm>
            <a:off x="1376265" y="1140246"/>
            <a:ext cx="3451860" cy="102044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0" spc="-215" dirty="0"/>
              <a:t>Education</a:t>
            </a:r>
            <a:endParaRPr sz="65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7367" y="372532"/>
            <a:ext cx="199390" cy="0"/>
          </a:xfrm>
          <a:custGeom>
            <a:avLst/>
            <a:gdLst/>
            <a:ahLst/>
            <a:cxnLst/>
            <a:rect l="l" t="t" r="r" b="b"/>
            <a:pathLst>
              <a:path w="199390">
                <a:moveTo>
                  <a:pt x="199199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22120" y="6411076"/>
            <a:ext cx="197993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4"/>
              </a:lnSpc>
              <a:tabLst>
                <a:tab pos="1386205" algn="l"/>
              </a:tabLst>
            </a:pPr>
            <a:r>
              <a:rPr sz="900" spc="-10" dirty="0">
                <a:solidFill>
                  <a:srgbClr val="E7E6E6"/>
                </a:solidFill>
                <a:latin typeface="Arial"/>
                <a:cs typeface="Arial"/>
              </a:rPr>
              <a:t>Confidential</a:t>
            </a:r>
            <a:r>
              <a:rPr sz="900" dirty="0">
                <a:solidFill>
                  <a:srgbClr val="E7E6E6"/>
                </a:solidFill>
                <a:latin typeface="Arial"/>
                <a:cs typeface="Arial"/>
              </a:rPr>
              <a:t>	</a:t>
            </a:r>
            <a:r>
              <a:rPr sz="900" spc="-30" dirty="0">
                <a:solidFill>
                  <a:srgbClr val="E7E6E6"/>
                </a:solidFill>
                <a:latin typeface="Arial"/>
                <a:cs typeface="Arial"/>
              </a:rPr>
              <a:t>Copyright</a:t>
            </a:r>
            <a:r>
              <a:rPr sz="900" spc="25" dirty="0">
                <a:solidFill>
                  <a:srgbClr val="E7E6E6"/>
                </a:solidFill>
                <a:latin typeface="Arial"/>
                <a:cs typeface="Arial"/>
              </a:rPr>
              <a:t> </a:t>
            </a:r>
            <a:r>
              <a:rPr sz="900" spc="60" dirty="0">
                <a:solidFill>
                  <a:srgbClr val="E7E6E6"/>
                </a:solidFill>
                <a:latin typeface="Arial"/>
                <a:cs typeface="Arial"/>
              </a:rPr>
              <a:t>©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9654" y="430176"/>
            <a:ext cx="94615" cy="1885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50" spc="-50" dirty="0">
                <a:solidFill>
                  <a:srgbClr val="E7E6E6"/>
                </a:solidFill>
                <a:latin typeface="Arial"/>
                <a:cs typeface="Arial"/>
              </a:rPr>
              <a:t>7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38302" y="4094462"/>
            <a:ext cx="10375900" cy="2592070"/>
            <a:chOff x="538302" y="4094462"/>
            <a:chExt cx="10375900" cy="2592070"/>
          </a:xfrm>
        </p:grpSpPr>
        <p:sp>
          <p:nvSpPr>
            <p:cNvPr id="6" name="object 6"/>
            <p:cNvSpPr/>
            <p:nvPr/>
          </p:nvSpPr>
          <p:spPr>
            <a:xfrm>
              <a:off x="538302" y="6306997"/>
              <a:ext cx="2966085" cy="379730"/>
            </a:xfrm>
            <a:custGeom>
              <a:avLst/>
              <a:gdLst/>
              <a:ahLst/>
              <a:cxnLst/>
              <a:rect l="l" t="t" r="r" b="b"/>
              <a:pathLst>
                <a:path w="2966085" h="379729">
                  <a:moveTo>
                    <a:pt x="2965602" y="0"/>
                  </a:moveTo>
                  <a:lnTo>
                    <a:pt x="0" y="0"/>
                  </a:lnTo>
                  <a:lnTo>
                    <a:pt x="0" y="379196"/>
                  </a:lnTo>
                  <a:lnTo>
                    <a:pt x="2965602" y="379196"/>
                  </a:lnTo>
                  <a:lnTo>
                    <a:pt x="29656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0143" y="4094462"/>
              <a:ext cx="10033620" cy="2394527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1561164" y="1054227"/>
            <a:ext cx="9700260" cy="2922270"/>
            <a:chOff x="1561164" y="1054227"/>
            <a:chExt cx="9700260" cy="2922270"/>
          </a:xfrm>
        </p:grpSpPr>
        <p:sp>
          <p:nvSpPr>
            <p:cNvPr id="9" name="object 9"/>
            <p:cNvSpPr/>
            <p:nvPr/>
          </p:nvSpPr>
          <p:spPr>
            <a:xfrm>
              <a:off x="1565926" y="1283208"/>
              <a:ext cx="9690735" cy="2199640"/>
            </a:xfrm>
            <a:custGeom>
              <a:avLst/>
              <a:gdLst/>
              <a:ahLst/>
              <a:cxnLst/>
              <a:rect l="l" t="t" r="r" b="b"/>
              <a:pathLst>
                <a:path w="9690735" h="2199640">
                  <a:moveTo>
                    <a:pt x="9483073" y="2199132"/>
                  </a:moveTo>
                  <a:lnTo>
                    <a:pt x="9690633" y="2199132"/>
                  </a:lnTo>
                </a:path>
                <a:path w="9690735" h="2199640">
                  <a:moveTo>
                    <a:pt x="483853" y="2199132"/>
                  </a:moveTo>
                  <a:lnTo>
                    <a:pt x="899905" y="2199132"/>
                  </a:lnTo>
                </a:path>
                <a:path w="9690735" h="2199640">
                  <a:moveTo>
                    <a:pt x="1177273" y="2199132"/>
                  </a:moveTo>
                  <a:lnTo>
                    <a:pt x="1591801" y="2199132"/>
                  </a:lnTo>
                </a:path>
                <a:path w="9690735" h="2199640">
                  <a:moveTo>
                    <a:pt x="1869169" y="2199132"/>
                  </a:moveTo>
                  <a:lnTo>
                    <a:pt x="2283697" y="2199132"/>
                  </a:lnTo>
                </a:path>
                <a:path w="9690735" h="2199640">
                  <a:moveTo>
                    <a:pt x="0" y="2199132"/>
                  </a:moveTo>
                  <a:lnTo>
                    <a:pt x="208009" y="2199132"/>
                  </a:lnTo>
                </a:path>
                <a:path w="9690735" h="2199640">
                  <a:moveTo>
                    <a:pt x="2561065" y="2199132"/>
                  </a:moveTo>
                  <a:lnTo>
                    <a:pt x="2977117" y="2199132"/>
                  </a:lnTo>
                </a:path>
                <a:path w="9690735" h="2199640">
                  <a:moveTo>
                    <a:pt x="3252961" y="2199132"/>
                  </a:moveTo>
                  <a:lnTo>
                    <a:pt x="4360909" y="2199132"/>
                  </a:lnTo>
                </a:path>
                <a:path w="9690735" h="2199640">
                  <a:moveTo>
                    <a:pt x="4638277" y="2199132"/>
                  </a:moveTo>
                  <a:lnTo>
                    <a:pt x="6436597" y="2199132"/>
                  </a:lnTo>
                </a:path>
                <a:path w="9690735" h="2199640">
                  <a:moveTo>
                    <a:pt x="6713965" y="2199132"/>
                  </a:moveTo>
                  <a:lnTo>
                    <a:pt x="7130017" y="2199132"/>
                  </a:lnTo>
                </a:path>
                <a:path w="9690735" h="2199640">
                  <a:moveTo>
                    <a:pt x="7405861" y="2199132"/>
                  </a:moveTo>
                  <a:lnTo>
                    <a:pt x="7821913" y="2199132"/>
                  </a:lnTo>
                </a:path>
                <a:path w="9690735" h="2199640">
                  <a:moveTo>
                    <a:pt x="8099281" y="2199132"/>
                  </a:moveTo>
                  <a:lnTo>
                    <a:pt x="8513809" y="2199132"/>
                  </a:lnTo>
                </a:path>
                <a:path w="9690735" h="2199640">
                  <a:moveTo>
                    <a:pt x="8791177" y="2199132"/>
                  </a:moveTo>
                  <a:lnTo>
                    <a:pt x="9205705" y="2199132"/>
                  </a:lnTo>
                </a:path>
                <a:path w="9690735" h="2199640">
                  <a:moveTo>
                    <a:pt x="9483073" y="1758696"/>
                  </a:moveTo>
                  <a:lnTo>
                    <a:pt x="9690633" y="1758696"/>
                  </a:lnTo>
                </a:path>
                <a:path w="9690735" h="2199640">
                  <a:moveTo>
                    <a:pt x="8791177" y="1758696"/>
                  </a:moveTo>
                  <a:lnTo>
                    <a:pt x="9205705" y="1758696"/>
                  </a:lnTo>
                </a:path>
                <a:path w="9690735" h="2199640">
                  <a:moveTo>
                    <a:pt x="1177273" y="1758696"/>
                  </a:moveTo>
                  <a:lnTo>
                    <a:pt x="1591801" y="1758696"/>
                  </a:lnTo>
                </a:path>
                <a:path w="9690735" h="2199640">
                  <a:moveTo>
                    <a:pt x="1869169" y="1758696"/>
                  </a:moveTo>
                  <a:lnTo>
                    <a:pt x="2977117" y="1758696"/>
                  </a:lnTo>
                </a:path>
                <a:path w="9690735" h="2199640">
                  <a:moveTo>
                    <a:pt x="0" y="1758696"/>
                  </a:moveTo>
                  <a:lnTo>
                    <a:pt x="208009" y="1758696"/>
                  </a:lnTo>
                </a:path>
                <a:path w="9690735" h="2199640">
                  <a:moveTo>
                    <a:pt x="483853" y="1758696"/>
                  </a:moveTo>
                  <a:lnTo>
                    <a:pt x="899905" y="1758696"/>
                  </a:lnTo>
                </a:path>
                <a:path w="9690735" h="2199640">
                  <a:moveTo>
                    <a:pt x="4638277" y="1758696"/>
                  </a:moveTo>
                  <a:lnTo>
                    <a:pt x="6436597" y="1758696"/>
                  </a:lnTo>
                </a:path>
                <a:path w="9690735" h="2199640">
                  <a:moveTo>
                    <a:pt x="3252961" y="1758696"/>
                  </a:moveTo>
                  <a:lnTo>
                    <a:pt x="4360909" y="1758696"/>
                  </a:lnTo>
                </a:path>
                <a:path w="9690735" h="2199640">
                  <a:moveTo>
                    <a:pt x="6713965" y="1758696"/>
                  </a:moveTo>
                  <a:lnTo>
                    <a:pt x="7130017" y="1758696"/>
                  </a:lnTo>
                </a:path>
                <a:path w="9690735" h="2199640">
                  <a:moveTo>
                    <a:pt x="7405861" y="1758696"/>
                  </a:moveTo>
                  <a:lnTo>
                    <a:pt x="7821913" y="1758696"/>
                  </a:lnTo>
                </a:path>
                <a:path w="9690735" h="2199640">
                  <a:moveTo>
                    <a:pt x="8099281" y="1758696"/>
                  </a:moveTo>
                  <a:lnTo>
                    <a:pt x="8513809" y="1758696"/>
                  </a:lnTo>
                </a:path>
                <a:path w="9690735" h="2199640">
                  <a:moveTo>
                    <a:pt x="6713965" y="1319784"/>
                  </a:moveTo>
                  <a:lnTo>
                    <a:pt x="7821913" y="1319784"/>
                  </a:lnTo>
                </a:path>
                <a:path w="9690735" h="2199640">
                  <a:moveTo>
                    <a:pt x="8099281" y="1319784"/>
                  </a:moveTo>
                  <a:lnTo>
                    <a:pt x="8513809" y="1319784"/>
                  </a:lnTo>
                </a:path>
                <a:path w="9690735" h="2199640">
                  <a:moveTo>
                    <a:pt x="1869169" y="1319784"/>
                  </a:moveTo>
                  <a:lnTo>
                    <a:pt x="2977117" y="1319784"/>
                  </a:lnTo>
                </a:path>
                <a:path w="9690735" h="2199640">
                  <a:moveTo>
                    <a:pt x="0" y="1319784"/>
                  </a:moveTo>
                  <a:lnTo>
                    <a:pt x="208009" y="1319784"/>
                  </a:lnTo>
                </a:path>
                <a:path w="9690735" h="2199640">
                  <a:moveTo>
                    <a:pt x="483853" y="1319784"/>
                  </a:moveTo>
                  <a:lnTo>
                    <a:pt x="899905" y="1319784"/>
                  </a:lnTo>
                </a:path>
                <a:path w="9690735" h="2199640">
                  <a:moveTo>
                    <a:pt x="8791177" y="1319784"/>
                  </a:moveTo>
                  <a:lnTo>
                    <a:pt x="9690633" y="1319784"/>
                  </a:lnTo>
                </a:path>
                <a:path w="9690735" h="2199640">
                  <a:moveTo>
                    <a:pt x="3252961" y="1319784"/>
                  </a:moveTo>
                  <a:lnTo>
                    <a:pt x="6436597" y="1319784"/>
                  </a:lnTo>
                </a:path>
                <a:path w="9690735" h="2199640">
                  <a:moveTo>
                    <a:pt x="1177273" y="1319784"/>
                  </a:moveTo>
                  <a:lnTo>
                    <a:pt x="1591801" y="1319784"/>
                  </a:lnTo>
                </a:path>
                <a:path w="9690735" h="2199640">
                  <a:moveTo>
                    <a:pt x="8099281" y="879348"/>
                  </a:moveTo>
                  <a:lnTo>
                    <a:pt x="9690633" y="879348"/>
                  </a:lnTo>
                </a:path>
                <a:path w="9690735" h="2199640">
                  <a:moveTo>
                    <a:pt x="0" y="879348"/>
                  </a:moveTo>
                  <a:lnTo>
                    <a:pt x="208009" y="879348"/>
                  </a:lnTo>
                </a:path>
                <a:path w="9690735" h="2199640">
                  <a:moveTo>
                    <a:pt x="483853" y="879348"/>
                  </a:moveTo>
                  <a:lnTo>
                    <a:pt x="899905" y="879348"/>
                  </a:lnTo>
                </a:path>
                <a:path w="9690735" h="2199640">
                  <a:moveTo>
                    <a:pt x="6713965" y="879348"/>
                  </a:moveTo>
                  <a:lnTo>
                    <a:pt x="7821913" y="879348"/>
                  </a:lnTo>
                </a:path>
                <a:path w="9690735" h="2199640">
                  <a:moveTo>
                    <a:pt x="1177273" y="879348"/>
                  </a:moveTo>
                  <a:lnTo>
                    <a:pt x="2977117" y="879348"/>
                  </a:lnTo>
                </a:path>
                <a:path w="9690735" h="2199640">
                  <a:moveTo>
                    <a:pt x="3252961" y="879348"/>
                  </a:moveTo>
                  <a:lnTo>
                    <a:pt x="6436597" y="879348"/>
                  </a:lnTo>
                </a:path>
                <a:path w="9690735" h="2199640">
                  <a:moveTo>
                    <a:pt x="483853" y="440436"/>
                  </a:moveTo>
                  <a:lnTo>
                    <a:pt x="899905" y="440436"/>
                  </a:lnTo>
                </a:path>
                <a:path w="9690735" h="2199640">
                  <a:moveTo>
                    <a:pt x="1177273" y="440436"/>
                  </a:moveTo>
                  <a:lnTo>
                    <a:pt x="9690633" y="440436"/>
                  </a:lnTo>
                </a:path>
                <a:path w="9690735" h="2199640">
                  <a:moveTo>
                    <a:pt x="0" y="440436"/>
                  </a:moveTo>
                  <a:lnTo>
                    <a:pt x="208009" y="440436"/>
                  </a:lnTo>
                </a:path>
                <a:path w="9690735" h="2199640">
                  <a:moveTo>
                    <a:pt x="1177273" y="0"/>
                  </a:moveTo>
                  <a:lnTo>
                    <a:pt x="9690633" y="0"/>
                  </a:lnTo>
                </a:path>
                <a:path w="9690735" h="2199640">
                  <a:moveTo>
                    <a:pt x="0" y="0"/>
                  </a:moveTo>
                  <a:lnTo>
                    <a:pt x="899905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73936" y="1063751"/>
              <a:ext cx="9275445" cy="2858135"/>
            </a:xfrm>
            <a:custGeom>
              <a:avLst/>
              <a:gdLst/>
              <a:ahLst/>
              <a:cxnLst/>
              <a:rect l="l" t="t" r="r" b="b"/>
              <a:pathLst>
                <a:path w="9275445" h="2858135">
                  <a:moveTo>
                    <a:pt x="275844" y="438912"/>
                  </a:moveTo>
                  <a:lnTo>
                    <a:pt x="0" y="438912"/>
                  </a:lnTo>
                  <a:lnTo>
                    <a:pt x="0" y="2857741"/>
                  </a:lnTo>
                  <a:lnTo>
                    <a:pt x="275844" y="2857741"/>
                  </a:lnTo>
                  <a:lnTo>
                    <a:pt x="275844" y="438912"/>
                  </a:lnTo>
                  <a:close/>
                </a:path>
                <a:path w="9275445" h="2858135">
                  <a:moveTo>
                    <a:pt x="969264" y="0"/>
                  </a:moveTo>
                  <a:lnTo>
                    <a:pt x="691896" y="0"/>
                  </a:lnTo>
                  <a:lnTo>
                    <a:pt x="691896" y="2857741"/>
                  </a:lnTo>
                  <a:lnTo>
                    <a:pt x="969264" y="2857741"/>
                  </a:lnTo>
                  <a:lnTo>
                    <a:pt x="969264" y="0"/>
                  </a:lnTo>
                  <a:close/>
                </a:path>
                <a:path w="9275445" h="2858135">
                  <a:moveTo>
                    <a:pt x="1661147" y="1098804"/>
                  </a:moveTo>
                  <a:lnTo>
                    <a:pt x="1383792" y="1098804"/>
                  </a:lnTo>
                  <a:lnTo>
                    <a:pt x="1383792" y="2857741"/>
                  </a:lnTo>
                  <a:lnTo>
                    <a:pt x="1661147" y="2857741"/>
                  </a:lnTo>
                  <a:lnTo>
                    <a:pt x="1661147" y="1098804"/>
                  </a:lnTo>
                  <a:close/>
                </a:path>
                <a:path w="9275445" h="2858135">
                  <a:moveTo>
                    <a:pt x="2353056" y="1978152"/>
                  </a:moveTo>
                  <a:lnTo>
                    <a:pt x="2075688" y="1978152"/>
                  </a:lnTo>
                  <a:lnTo>
                    <a:pt x="2075688" y="2857741"/>
                  </a:lnTo>
                  <a:lnTo>
                    <a:pt x="2353056" y="2857741"/>
                  </a:lnTo>
                  <a:lnTo>
                    <a:pt x="2353056" y="1978152"/>
                  </a:lnTo>
                  <a:close/>
                </a:path>
                <a:path w="9275445" h="2858135">
                  <a:moveTo>
                    <a:pt x="3044952" y="659892"/>
                  </a:moveTo>
                  <a:lnTo>
                    <a:pt x="2769108" y="659892"/>
                  </a:lnTo>
                  <a:lnTo>
                    <a:pt x="2769108" y="2857754"/>
                  </a:lnTo>
                  <a:lnTo>
                    <a:pt x="3044952" y="2857754"/>
                  </a:lnTo>
                  <a:lnTo>
                    <a:pt x="3044952" y="659892"/>
                  </a:lnTo>
                  <a:close/>
                </a:path>
                <a:path w="9275445" h="2858135">
                  <a:moveTo>
                    <a:pt x="3736835" y="2418588"/>
                  </a:moveTo>
                  <a:lnTo>
                    <a:pt x="3461004" y="2418588"/>
                  </a:lnTo>
                  <a:lnTo>
                    <a:pt x="3461004" y="2857741"/>
                  </a:lnTo>
                  <a:lnTo>
                    <a:pt x="3736835" y="2857741"/>
                  </a:lnTo>
                  <a:lnTo>
                    <a:pt x="3736835" y="2418588"/>
                  </a:lnTo>
                  <a:close/>
                </a:path>
                <a:path w="9275445" h="2858135">
                  <a:moveTo>
                    <a:pt x="4430268" y="1758696"/>
                  </a:moveTo>
                  <a:lnTo>
                    <a:pt x="4152900" y="1758696"/>
                  </a:lnTo>
                  <a:lnTo>
                    <a:pt x="4152900" y="2857741"/>
                  </a:lnTo>
                  <a:lnTo>
                    <a:pt x="4430268" y="2857741"/>
                  </a:lnTo>
                  <a:lnTo>
                    <a:pt x="4430268" y="1758696"/>
                  </a:lnTo>
                  <a:close/>
                </a:path>
                <a:path w="9275445" h="2858135">
                  <a:moveTo>
                    <a:pt x="5122164" y="2418588"/>
                  </a:moveTo>
                  <a:lnTo>
                    <a:pt x="4844783" y="2418588"/>
                  </a:lnTo>
                  <a:lnTo>
                    <a:pt x="4844783" y="2857741"/>
                  </a:lnTo>
                  <a:lnTo>
                    <a:pt x="5122164" y="2857741"/>
                  </a:lnTo>
                  <a:lnTo>
                    <a:pt x="5122164" y="2418588"/>
                  </a:lnTo>
                  <a:close/>
                </a:path>
                <a:path w="9275445" h="2858135">
                  <a:moveTo>
                    <a:pt x="5814060" y="2418588"/>
                  </a:moveTo>
                  <a:lnTo>
                    <a:pt x="5536692" y="2418588"/>
                  </a:lnTo>
                  <a:lnTo>
                    <a:pt x="5536692" y="2857741"/>
                  </a:lnTo>
                  <a:lnTo>
                    <a:pt x="5814060" y="2857741"/>
                  </a:lnTo>
                  <a:lnTo>
                    <a:pt x="5814060" y="2418588"/>
                  </a:lnTo>
                  <a:close/>
                </a:path>
                <a:path w="9275445" h="2858135">
                  <a:moveTo>
                    <a:pt x="6505956" y="659892"/>
                  </a:moveTo>
                  <a:lnTo>
                    <a:pt x="6228588" y="659892"/>
                  </a:lnTo>
                  <a:lnTo>
                    <a:pt x="6228588" y="2857754"/>
                  </a:lnTo>
                  <a:lnTo>
                    <a:pt x="6505956" y="2857754"/>
                  </a:lnTo>
                  <a:lnTo>
                    <a:pt x="6505956" y="659892"/>
                  </a:lnTo>
                  <a:close/>
                </a:path>
                <a:path w="9275445" h="2858135">
                  <a:moveTo>
                    <a:pt x="7197852" y="1539240"/>
                  </a:moveTo>
                  <a:lnTo>
                    <a:pt x="6922008" y="1539240"/>
                  </a:lnTo>
                  <a:lnTo>
                    <a:pt x="6922008" y="2857741"/>
                  </a:lnTo>
                  <a:lnTo>
                    <a:pt x="7197852" y="2857741"/>
                  </a:lnTo>
                  <a:lnTo>
                    <a:pt x="7197852" y="1539240"/>
                  </a:lnTo>
                  <a:close/>
                </a:path>
                <a:path w="9275445" h="2858135">
                  <a:moveTo>
                    <a:pt x="7891272" y="659892"/>
                  </a:moveTo>
                  <a:lnTo>
                    <a:pt x="7613904" y="659892"/>
                  </a:lnTo>
                  <a:lnTo>
                    <a:pt x="7613904" y="2857754"/>
                  </a:lnTo>
                  <a:lnTo>
                    <a:pt x="7891272" y="2857754"/>
                  </a:lnTo>
                  <a:lnTo>
                    <a:pt x="7891272" y="659892"/>
                  </a:lnTo>
                  <a:close/>
                </a:path>
                <a:path w="9275445" h="2858135">
                  <a:moveTo>
                    <a:pt x="8583168" y="1098804"/>
                  </a:moveTo>
                  <a:lnTo>
                    <a:pt x="8305800" y="1098804"/>
                  </a:lnTo>
                  <a:lnTo>
                    <a:pt x="8305800" y="2857741"/>
                  </a:lnTo>
                  <a:lnTo>
                    <a:pt x="8583168" y="2857741"/>
                  </a:lnTo>
                  <a:lnTo>
                    <a:pt x="8583168" y="1098804"/>
                  </a:lnTo>
                  <a:close/>
                </a:path>
                <a:path w="9275445" h="2858135">
                  <a:moveTo>
                    <a:pt x="9275064" y="1539240"/>
                  </a:moveTo>
                  <a:lnTo>
                    <a:pt x="8997696" y="1539240"/>
                  </a:lnTo>
                  <a:lnTo>
                    <a:pt x="8997696" y="2857741"/>
                  </a:lnTo>
                  <a:lnTo>
                    <a:pt x="9275064" y="2857741"/>
                  </a:lnTo>
                  <a:lnTo>
                    <a:pt x="9275064" y="1539240"/>
                  </a:lnTo>
                  <a:close/>
                </a:path>
              </a:pathLst>
            </a:custGeom>
            <a:solidFill>
              <a:srgbClr val="0061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73936" y="1063752"/>
              <a:ext cx="9275445" cy="2858135"/>
            </a:xfrm>
            <a:custGeom>
              <a:avLst/>
              <a:gdLst/>
              <a:ahLst/>
              <a:cxnLst/>
              <a:rect l="l" t="t" r="r" b="b"/>
              <a:pathLst>
                <a:path w="9275445" h="2858135">
                  <a:moveTo>
                    <a:pt x="0" y="438912"/>
                  </a:moveTo>
                  <a:lnTo>
                    <a:pt x="275844" y="438912"/>
                  </a:lnTo>
                  <a:lnTo>
                    <a:pt x="275844" y="2857741"/>
                  </a:lnTo>
                  <a:lnTo>
                    <a:pt x="0" y="2857741"/>
                  </a:lnTo>
                  <a:lnTo>
                    <a:pt x="0" y="438912"/>
                  </a:lnTo>
                  <a:close/>
                </a:path>
                <a:path w="9275445" h="2858135">
                  <a:moveTo>
                    <a:pt x="691895" y="0"/>
                  </a:moveTo>
                  <a:lnTo>
                    <a:pt x="969263" y="0"/>
                  </a:lnTo>
                  <a:lnTo>
                    <a:pt x="969263" y="2857741"/>
                  </a:lnTo>
                  <a:lnTo>
                    <a:pt x="691895" y="2857741"/>
                  </a:lnTo>
                  <a:lnTo>
                    <a:pt x="691895" y="0"/>
                  </a:lnTo>
                  <a:close/>
                </a:path>
                <a:path w="9275445" h="2858135">
                  <a:moveTo>
                    <a:pt x="1383791" y="1098803"/>
                  </a:moveTo>
                  <a:lnTo>
                    <a:pt x="1661159" y="1098803"/>
                  </a:lnTo>
                  <a:lnTo>
                    <a:pt x="1661159" y="2857741"/>
                  </a:lnTo>
                  <a:lnTo>
                    <a:pt x="1383791" y="2857741"/>
                  </a:lnTo>
                  <a:lnTo>
                    <a:pt x="1383791" y="1098803"/>
                  </a:lnTo>
                  <a:close/>
                </a:path>
                <a:path w="9275445" h="2858135">
                  <a:moveTo>
                    <a:pt x="2075688" y="1978152"/>
                  </a:moveTo>
                  <a:lnTo>
                    <a:pt x="2353055" y="1978152"/>
                  </a:lnTo>
                  <a:lnTo>
                    <a:pt x="2353055" y="2857741"/>
                  </a:lnTo>
                  <a:lnTo>
                    <a:pt x="2075688" y="2857741"/>
                  </a:lnTo>
                  <a:lnTo>
                    <a:pt x="2075688" y="1978152"/>
                  </a:lnTo>
                  <a:close/>
                </a:path>
                <a:path w="9275445" h="2858135">
                  <a:moveTo>
                    <a:pt x="2769108" y="659892"/>
                  </a:moveTo>
                  <a:lnTo>
                    <a:pt x="3044952" y="659892"/>
                  </a:lnTo>
                  <a:lnTo>
                    <a:pt x="3044952" y="2857741"/>
                  </a:lnTo>
                  <a:lnTo>
                    <a:pt x="2769108" y="2857741"/>
                  </a:lnTo>
                  <a:lnTo>
                    <a:pt x="2769108" y="659892"/>
                  </a:lnTo>
                  <a:close/>
                </a:path>
                <a:path w="9275445" h="2858135">
                  <a:moveTo>
                    <a:pt x="3461004" y="2418588"/>
                  </a:moveTo>
                  <a:lnTo>
                    <a:pt x="3736847" y="2418588"/>
                  </a:lnTo>
                  <a:lnTo>
                    <a:pt x="3736847" y="2857741"/>
                  </a:lnTo>
                  <a:lnTo>
                    <a:pt x="3461004" y="2857741"/>
                  </a:lnTo>
                  <a:lnTo>
                    <a:pt x="3461004" y="2418588"/>
                  </a:lnTo>
                  <a:close/>
                </a:path>
                <a:path w="9275445" h="2858135">
                  <a:moveTo>
                    <a:pt x="4152900" y="1758696"/>
                  </a:moveTo>
                  <a:lnTo>
                    <a:pt x="4430268" y="1758696"/>
                  </a:lnTo>
                  <a:lnTo>
                    <a:pt x="4430268" y="2857741"/>
                  </a:lnTo>
                  <a:lnTo>
                    <a:pt x="4152900" y="2857741"/>
                  </a:lnTo>
                  <a:lnTo>
                    <a:pt x="4152900" y="1758696"/>
                  </a:lnTo>
                  <a:close/>
                </a:path>
                <a:path w="9275445" h="2858135">
                  <a:moveTo>
                    <a:pt x="4844795" y="2418588"/>
                  </a:moveTo>
                  <a:lnTo>
                    <a:pt x="5122164" y="2418588"/>
                  </a:lnTo>
                  <a:lnTo>
                    <a:pt x="5122164" y="2857741"/>
                  </a:lnTo>
                  <a:lnTo>
                    <a:pt x="4844795" y="2857741"/>
                  </a:lnTo>
                  <a:lnTo>
                    <a:pt x="4844795" y="2418588"/>
                  </a:lnTo>
                  <a:close/>
                </a:path>
                <a:path w="9275445" h="2858135">
                  <a:moveTo>
                    <a:pt x="5536692" y="2418588"/>
                  </a:moveTo>
                  <a:lnTo>
                    <a:pt x="5814060" y="2418588"/>
                  </a:lnTo>
                  <a:lnTo>
                    <a:pt x="5814060" y="2857741"/>
                  </a:lnTo>
                  <a:lnTo>
                    <a:pt x="5536692" y="2857741"/>
                  </a:lnTo>
                  <a:lnTo>
                    <a:pt x="5536692" y="2418588"/>
                  </a:lnTo>
                  <a:close/>
                </a:path>
                <a:path w="9275445" h="2858135">
                  <a:moveTo>
                    <a:pt x="6228588" y="659892"/>
                  </a:moveTo>
                  <a:lnTo>
                    <a:pt x="6505956" y="659892"/>
                  </a:lnTo>
                  <a:lnTo>
                    <a:pt x="6505956" y="2857741"/>
                  </a:lnTo>
                  <a:lnTo>
                    <a:pt x="6228588" y="2857741"/>
                  </a:lnTo>
                  <a:lnTo>
                    <a:pt x="6228588" y="659892"/>
                  </a:lnTo>
                  <a:close/>
                </a:path>
                <a:path w="9275445" h="2858135">
                  <a:moveTo>
                    <a:pt x="6922008" y="1539239"/>
                  </a:moveTo>
                  <a:lnTo>
                    <a:pt x="7197852" y="1539239"/>
                  </a:lnTo>
                  <a:lnTo>
                    <a:pt x="7197852" y="2857741"/>
                  </a:lnTo>
                  <a:lnTo>
                    <a:pt x="6922008" y="2857741"/>
                  </a:lnTo>
                  <a:lnTo>
                    <a:pt x="6922008" y="1539239"/>
                  </a:lnTo>
                  <a:close/>
                </a:path>
                <a:path w="9275445" h="2858135">
                  <a:moveTo>
                    <a:pt x="7613904" y="659892"/>
                  </a:moveTo>
                  <a:lnTo>
                    <a:pt x="7891272" y="659892"/>
                  </a:lnTo>
                  <a:lnTo>
                    <a:pt x="7891272" y="2857741"/>
                  </a:lnTo>
                  <a:lnTo>
                    <a:pt x="7613904" y="2857741"/>
                  </a:lnTo>
                  <a:lnTo>
                    <a:pt x="7613904" y="659892"/>
                  </a:lnTo>
                  <a:close/>
                </a:path>
                <a:path w="9275445" h="2858135">
                  <a:moveTo>
                    <a:pt x="8305800" y="1098803"/>
                  </a:moveTo>
                  <a:lnTo>
                    <a:pt x="8583167" y="1098803"/>
                  </a:lnTo>
                  <a:lnTo>
                    <a:pt x="8583167" y="2857741"/>
                  </a:lnTo>
                  <a:lnTo>
                    <a:pt x="8305800" y="2857741"/>
                  </a:lnTo>
                  <a:lnTo>
                    <a:pt x="8305800" y="1098803"/>
                  </a:lnTo>
                  <a:close/>
                </a:path>
                <a:path w="9275445" h="2858135">
                  <a:moveTo>
                    <a:pt x="8997696" y="1539239"/>
                  </a:moveTo>
                  <a:lnTo>
                    <a:pt x="9275064" y="1539239"/>
                  </a:lnTo>
                  <a:lnTo>
                    <a:pt x="9275064" y="2857741"/>
                  </a:lnTo>
                  <a:lnTo>
                    <a:pt x="8997696" y="2857741"/>
                  </a:lnTo>
                  <a:lnTo>
                    <a:pt x="8997696" y="1539239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65926" y="3921493"/>
              <a:ext cx="9690735" cy="55244"/>
            </a:xfrm>
            <a:custGeom>
              <a:avLst/>
              <a:gdLst/>
              <a:ahLst/>
              <a:cxnLst/>
              <a:rect l="l" t="t" r="r" b="b"/>
              <a:pathLst>
                <a:path w="9690735" h="55245">
                  <a:moveTo>
                    <a:pt x="0" y="0"/>
                  </a:moveTo>
                  <a:lnTo>
                    <a:pt x="9690633" y="0"/>
                  </a:lnTo>
                </a:path>
                <a:path w="9690735" h="55245">
                  <a:moveTo>
                    <a:pt x="0" y="0"/>
                  </a:moveTo>
                  <a:lnTo>
                    <a:pt x="0" y="54673"/>
                  </a:lnTo>
                </a:path>
                <a:path w="9690735" h="55245">
                  <a:moveTo>
                    <a:pt x="692645" y="0"/>
                  </a:moveTo>
                  <a:lnTo>
                    <a:pt x="692645" y="54673"/>
                  </a:lnTo>
                </a:path>
                <a:path w="9690735" h="55245">
                  <a:moveTo>
                    <a:pt x="1384541" y="0"/>
                  </a:moveTo>
                  <a:lnTo>
                    <a:pt x="1384541" y="54673"/>
                  </a:lnTo>
                </a:path>
                <a:path w="9690735" h="55245">
                  <a:moveTo>
                    <a:pt x="2076437" y="0"/>
                  </a:moveTo>
                  <a:lnTo>
                    <a:pt x="2076437" y="54673"/>
                  </a:lnTo>
                </a:path>
                <a:path w="9690735" h="55245">
                  <a:moveTo>
                    <a:pt x="2768333" y="0"/>
                  </a:moveTo>
                  <a:lnTo>
                    <a:pt x="2768333" y="54673"/>
                  </a:lnTo>
                </a:path>
                <a:path w="9690735" h="55245">
                  <a:moveTo>
                    <a:pt x="3460229" y="0"/>
                  </a:moveTo>
                  <a:lnTo>
                    <a:pt x="3460229" y="54673"/>
                  </a:lnTo>
                </a:path>
                <a:path w="9690735" h="55245">
                  <a:moveTo>
                    <a:pt x="4153649" y="0"/>
                  </a:moveTo>
                  <a:lnTo>
                    <a:pt x="4153649" y="54673"/>
                  </a:lnTo>
                </a:path>
                <a:path w="9690735" h="55245">
                  <a:moveTo>
                    <a:pt x="4845545" y="0"/>
                  </a:moveTo>
                  <a:lnTo>
                    <a:pt x="4845545" y="54673"/>
                  </a:lnTo>
                </a:path>
                <a:path w="9690735" h="55245">
                  <a:moveTo>
                    <a:pt x="5537441" y="0"/>
                  </a:moveTo>
                  <a:lnTo>
                    <a:pt x="5537441" y="54673"/>
                  </a:lnTo>
                </a:path>
                <a:path w="9690735" h="55245">
                  <a:moveTo>
                    <a:pt x="6229337" y="0"/>
                  </a:moveTo>
                  <a:lnTo>
                    <a:pt x="6229337" y="54673"/>
                  </a:lnTo>
                </a:path>
                <a:path w="9690735" h="55245">
                  <a:moveTo>
                    <a:pt x="6921233" y="0"/>
                  </a:moveTo>
                  <a:lnTo>
                    <a:pt x="6921233" y="54673"/>
                  </a:lnTo>
                </a:path>
                <a:path w="9690735" h="55245">
                  <a:moveTo>
                    <a:pt x="7614653" y="0"/>
                  </a:moveTo>
                  <a:lnTo>
                    <a:pt x="7614653" y="54673"/>
                  </a:lnTo>
                </a:path>
                <a:path w="9690735" h="55245">
                  <a:moveTo>
                    <a:pt x="8306549" y="0"/>
                  </a:moveTo>
                  <a:lnTo>
                    <a:pt x="8306549" y="54673"/>
                  </a:lnTo>
                </a:path>
                <a:path w="9690735" h="55245">
                  <a:moveTo>
                    <a:pt x="8998445" y="0"/>
                  </a:moveTo>
                  <a:lnTo>
                    <a:pt x="8998445" y="54673"/>
                  </a:lnTo>
                </a:path>
                <a:path w="9690735" h="55245">
                  <a:moveTo>
                    <a:pt x="9690633" y="0"/>
                  </a:moveTo>
                  <a:lnTo>
                    <a:pt x="9690633" y="54673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1565926" y="843661"/>
            <a:ext cx="9690735" cy="0"/>
          </a:xfrm>
          <a:custGeom>
            <a:avLst/>
            <a:gdLst/>
            <a:ahLst/>
            <a:cxnLst/>
            <a:rect l="l" t="t" r="r" b="b"/>
            <a:pathLst>
              <a:path w="9690735">
                <a:moveTo>
                  <a:pt x="0" y="0"/>
                </a:moveTo>
                <a:lnTo>
                  <a:pt x="9690633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262625" y="729635"/>
            <a:ext cx="161925" cy="3286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0" dirty="0">
                <a:solidFill>
                  <a:srgbClr val="585858"/>
                </a:solidFill>
                <a:latin typeface="Arial"/>
                <a:cs typeface="Arial"/>
              </a:rPr>
              <a:t>14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40"/>
              </a:spcBef>
            </a:pPr>
            <a:endParaRPr sz="1200">
              <a:latin typeface="Arial"/>
              <a:cs typeface="Arial"/>
            </a:endParaRPr>
          </a:p>
          <a:p>
            <a:pPr marL="14604">
              <a:lnSpc>
                <a:spcPct val="100000"/>
              </a:lnSpc>
            </a:pPr>
            <a:r>
              <a:rPr sz="1200" spc="-114" dirty="0">
                <a:solidFill>
                  <a:srgbClr val="585858"/>
                </a:solidFill>
                <a:latin typeface="Arial"/>
                <a:cs typeface="Arial"/>
              </a:rPr>
              <a:t>12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40"/>
              </a:spcBef>
            </a:pPr>
            <a:endParaRPr sz="1200">
              <a:latin typeface="Arial"/>
              <a:cs typeface="Arial"/>
            </a:endParaRPr>
          </a:p>
          <a:p>
            <a:pPr marL="14604">
              <a:lnSpc>
                <a:spcPct val="100000"/>
              </a:lnSpc>
              <a:spcBef>
                <a:spcPts val="5"/>
              </a:spcBef>
            </a:pPr>
            <a:r>
              <a:rPr sz="1200" spc="-114" dirty="0">
                <a:solidFill>
                  <a:srgbClr val="585858"/>
                </a:solidFill>
                <a:latin typeface="Arial"/>
                <a:cs typeface="Arial"/>
              </a:rPr>
              <a:t>10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40"/>
              </a:spcBef>
            </a:pPr>
            <a:endParaRPr sz="1200">
              <a:latin typeface="Arial"/>
              <a:cs typeface="Arial"/>
            </a:endParaRPr>
          </a:p>
          <a:p>
            <a:pPr marL="69215">
              <a:lnSpc>
                <a:spcPct val="100000"/>
              </a:lnSpc>
            </a:pPr>
            <a:r>
              <a:rPr sz="1200" spc="-50" dirty="0">
                <a:solidFill>
                  <a:srgbClr val="585858"/>
                </a:solidFill>
                <a:latin typeface="Arial"/>
                <a:cs typeface="Arial"/>
              </a:rPr>
              <a:t>8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40"/>
              </a:spcBef>
            </a:pPr>
            <a:endParaRPr sz="1200">
              <a:latin typeface="Arial"/>
              <a:cs typeface="Arial"/>
            </a:endParaRPr>
          </a:p>
          <a:p>
            <a:pPr marL="69215">
              <a:lnSpc>
                <a:spcPct val="100000"/>
              </a:lnSpc>
            </a:pPr>
            <a:r>
              <a:rPr sz="1200" spc="-50" dirty="0">
                <a:solidFill>
                  <a:srgbClr val="585858"/>
                </a:solidFill>
                <a:latin typeface="Arial"/>
                <a:cs typeface="Arial"/>
              </a:rPr>
              <a:t>6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45"/>
              </a:spcBef>
            </a:pPr>
            <a:endParaRPr sz="1200">
              <a:latin typeface="Arial"/>
              <a:cs typeface="Arial"/>
            </a:endParaRPr>
          </a:p>
          <a:p>
            <a:pPr marL="66675">
              <a:lnSpc>
                <a:spcPct val="100000"/>
              </a:lnSpc>
            </a:pPr>
            <a:r>
              <a:rPr sz="1200" spc="-50" dirty="0">
                <a:solidFill>
                  <a:srgbClr val="585858"/>
                </a:solidFill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40"/>
              </a:spcBef>
            </a:pPr>
            <a:endParaRPr sz="1200">
              <a:latin typeface="Arial"/>
              <a:cs typeface="Arial"/>
            </a:endParaRPr>
          </a:p>
          <a:p>
            <a:pPr marL="69215">
              <a:lnSpc>
                <a:spcPct val="100000"/>
              </a:lnSpc>
            </a:pPr>
            <a:r>
              <a:rPr sz="1200" spc="-50" dirty="0">
                <a:solidFill>
                  <a:srgbClr val="585858"/>
                </a:solidFill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40"/>
              </a:spcBef>
            </a:pPr>
            <a:endParaRPr sz="1200">
              <a:latin typeface="Arial"/>
              <a:cs typeface="Arial"/>
            </a:endParaRPr>
          </a:p>
          <a:p>
            <a:pPr marL="69215">
              <a:lnSpc>
                <a:spcPct val="100000"/>
              </a:lnSpc>
              <a:spcBef>
                <a:spcPts val="5"/>
              </a:spcBef>
            </a:pPr>
            <a:r>
              <a:rPr sz="1200" spc="-50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52662" y="351034"/>
            <a:ext cx="2085975" cy="3092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50" spc="-90" dirty="0">
                <a:solidFill>
                  <a:srgbClr val="585858"/>
                </a:solidFill>
                <a:latin typeface="Arial"/>
                <a:cs typeface="Arial"/>
              </a:rPr>
              <a:t>Energy</a:t>
            </a:r>
            <a:r>
              <a:rPr sz="1850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850" spc="-40" dirty="0">
                <a:solidFill>
                  <a:srgbClr val="585858"/>
                </a:solidFill>
                <a:latin typeface="Arial"/>
                <a:cs typeface="Arial"/>
              </a:rPr>
              <a:t>Conservation</a:t>
            </a:r>
            <a:endParaRPr sz="1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7367" y="372532"/>
            <a:ext cx="199390" cy="0"/>
          </a:xfrm>
          <a:custGeom>
            <a:avLst/>
            <a:gdLst/>
            <a:ahLst/>
            <a:cxnLst/>
            <a:rect l="l" t="t" r="r" b="b"/>
            <a:pathLst>
              <a:path w="199390">
                <a:moveTo>
                  <a:pt x="199199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22120" y="6411076"/>
            <a:ext cx="197993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4"/>
              </a:lnSpc>
              <a:tabLst>
                <a:tab pos="1386205" algn="l"/>
              </a:tabLst>
            </a:pPr>
            <a:r>
              <a:rPr sz="900" spc="-10" dirty="0">
                <a:solidFill>
                  <a:srgbClr val="E7E6E6"/>
                </a:solidFill>
                <a:latin typeface="Arial"/>
                <a:cs typeface="Arial"/>
              </a:rPr>
              <a:t>Confidential</a:t>
            </a:r>
            <a:r>
              <a:rPr sz="900" dirty="0">
                <a:solidFill>
                  <a:srgbClr val="E7E6E6"/>
                </a:solidFill>
                <a:latin typeface="Arial"/>
                <a:cs typeface="Arial"/>
              </a:rPr>
              <a:t>	</a:t>
            </a:r>
            <a:r>
              <a:rPr sz="900" spc="-30" dirty="0">
                <a:solidFill>
                  <a:srgbClr val="E7E6E6"/>
                </a:solidFill>
                <a:latin typeface="Arial"/>
                <a:cs typeface="Arial"/>
              </a:rPr>
              <a:t>Copyright</a:t>
            </a:r>
            <a:r>
              <a:rPr sz="900" spc="25" dirty="0">
                <a:solidFill>
                  <a:srgbClr val="E7E6E6"/>
                </a:solidFill>
                <a:latin typeface="Arial"/>
                <a:cs typeface="Arial"/>
              </a:rPr>
              <a:t> </a:t>
            </a:r>
            <a:r>
              <a:rPr sz="900" spc="60" dirty="0">
                <a:solidFill>
                  <a:srgbClr val="E7E6E6"/>
                </a:solidFill>
                <a:latin typeface="Arial"/>
                <a:cs typeface="Arial"/>
              </a:rPr>
              <a:t>©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9654" y="430176"/>
            <a:ext cx="94615" cy="1885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50" spc="-50" dirty="0">
                <a:solidFill>
                  <a:srgbClr val="E7E6E6"/>
                </a:solidFill>
                <a:latin typeface="Arial"/>
                <a:cs typeface="Arial"/>
              </a:rPr>
              <a:t>8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38899" y="3789634"/>
            <a:ext cx="11028680" cy="2896870"/>
            <a:chOff x="438899" y="3789634"/>
            <a:chExt cx="11028680" cy="2896870"/>
          </a:xfrm>
        </p:grpSpPr>
        <p:sp>
          <p:nvSpPr>
            <p:cNvPr id="6" name="object 6"/>
            <p:cNvSpPr/>
            <p:nvPr/>
          </p:nvSpPr>
          <p:spPr>
            <a:xfrm>
              <a:off x="538302" y="6306997"/>
              <a:ext cx="2966085" cy="379730"/>
            </a:xfrm>
            <a:custGeom>
              <a:avLst/>
              <a:gdLst/>
              <a:ahLst/>
              <a:cxnLst/>
              <a:rect l="l" t="t" r="r" b="b"/>
              <a:pathLst>
                <a:path w="2966085" h="379729">
                  <a:moveTo>
                    <a:pt x="2965602" y="0"/>
                  </a:moveTo>
                  <a:lnTo>
                    <a:pt x="0" y="0"/>
                  </a:lnTo>
                  <a:lnTo>
                    <a:pt x="0" y="379196"/>
                  </a:lnTo>
                  <a:lnTo>
                    <a:pt x="2965602" y="379196"/>
                  </a:lnTo>
                  <a:lnTo>
                    <a:pt x="29656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8899" y="3812710"/>
              <a:ext cx="4899134" cy="270236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826751" y="3827104"/>
              <a:ext cx="2054225" cy="2019300"/>
            </a:xfrm>
            <a:custGeom>
              <a:avLst/>
              <a:gdLst/>
              <a:ahLst/>
              <a:cxnLst/>
              <a:rect l="l" t="t" r="r" b="b"/>
              <a:pathLst>
                <a:path w="2054225" h="2019300">
                  <a:moveTo>
                    <a:pt x="5206" y="1943099"/>
                  </a:moveTo>
                  <a:lnTo>
                    <a:pt x="0" y="1955799"/>
                  </a:lnTo>
                  <a:lnTo>
                    <a:pt x="75450" y="2019299"/>
                  </a:lnTo>
                  <a:lnTo>
                    <a:pt x="80657" y="2019299"/>
                  </a:lnTo>
                  <a:lnTo>
                    <a:pt x="5206" y="1943099"/>
                  </a:lnTo>
                  <a:close/>
                </a:path>
                <a:path w="2054225" h="2019300">
                  <a:moveTo>
                    <a:pt x="50139" y="1943099"/>
                  </a:moveTo>
                  <a:lnTo>
                    <a:pt x="45300" y="1943099"/>
                  </a:lnTo>
                  <a:lnTo>
                    <a:pt x="99186" y="2006599"/>
                  </a:lnTo>
                  <a:lnTo>
                    <a:pt x="104025" y="1993899"/>
                  </a:lnTo>
                  <a:lnTo>
                    <a:pt x="67475" y="1955799"/>
                  </a:lnTo>
                  <a:lnTo>
                    <a:pt x="59931" y="1955799"/>
                  </a:lnTo>
                  <a:lnTo>
                    <a:pt x="50139" y="1943099"/>
                  </a:lnTo>
                  <a:close/>
                </a:path>
                <a:path w="2054225" h="2019300">
                  <a:moveTo>
                    <a:pt x="100672" y="1917699"/>
                  </a:moveTo>
                  <a:lnTo>
                    <a:pt x="86385" y="1917699"/>
                  </a:lnTo>
                  <a:lnTo>
                    <a:pt x="95076" y="1930399"/>
                  </a:lnTo>
                  <a:lnTo>
                    <a:pt x="104444" y="1930399"/>
                  </a:lnTo>
                  <a:lnTo>
                    <a:pt x="135801" y="1968499"/>
                  </a:lnTo>
                  <a:lnTo>
                    <a:pt x="140652" y="1955799"/>
                  </a:lnTo>
                  <a:lnTo>
                    <a:pt x="100672" y="1917699"/>
                  </a:lnTo>
                  <a:close/>
                </a:path>
                <a:path w="2054225" h="2019300">
                  <a:moveTo>
                    <a:pt x="78370" y="1917699"/>
                  </a:moveTo>
                  <a:lnTo>
                    <a:pt x="67449" y="1917699"/>
                  </a:lnTo>
                  <a:lnTo>
                    <a:pt x="62299" y="1930399"/>
                  </a:lnTo>
                  <a:lnTo>
                    <a:pt x="59362" y="1943099"/>
                  </a:lnTo>
                  <a:lnTo>
                    <a:pt x="58641" y="1943099"/>
                  </a:lnTo>
                  <a:lnTo>
                    <a:pt x="60134" y="1955799"/>
                  </a:lnTo>
                  <a:lnTo>
                    <a:pt x="64427" y="1955799"/>
                  </a:lnTo>
                  <a:lnTo>
                    <a:pt x="63487" y="1943099"/>
                  </a:lnTo>
                  <a:lnTo>
                    <a:pt x="65836" y="1930399"/>
                  </a:lnTo>
                  <a:lnTo>
                    <a:pt x="71031" y="1930399"/>
                  </a:lnTo>
                  <a:lnTo>
                    <a:pt x="78370" y="1917699"/>
                  </a:lnTo>
                  <a:close/>
                </a:path>
                <a:path w="2054225" h="2019300">
                  <a:moveTo>
                    <a:pt x="173469" y="1930399"/>
                  </a:moveTo>
                  <a:lnTo>
                    <a:pt x="159169" y="1930399"/>
                  </a:lnTo>
                  <a:lnTo>
                    <a:pt x="152158" y="1943099"/>
                  </a:lnTo>
                  <a:lnTo>
                    <a:pt x="162636" y="1943099"/>
                  </a:lnTo>
                  <a:lnTo>
                    <a:pt x="173469" y="1930399"/>
                  </a:lnTo>
                  <a:close/>
                </a:path>
                <a:path w="2054225" h="2019300">
                  <a:moveTo>
                    <a:pt x="175412" y="1904999"/>
                  </a:moveTo>
                  <a:lnTo>
                    <a:pt x="166090" y="1904999"/>
                  </a:lnTo>
                  <a:lnTo>
                    <a:pt x="169831" y="1917699"/>
                  </a:lnTo>
                  <a:lnTo>
                    <a:pt x="170691" y="1917699"/>
                  </a:lnTo>
                  <a:lnTo>
                    <a:pt x="168669" y="1930399"/>
                  </a:lnTo>
                  <a:lnTo>
                    <a:pt x="176504" y="1930399"/>
                  </a:lnTo>
                  <a:lnTo>
                    <a:pt x="177342" y="1917699"/>
                  </a:lnTo>
                  <a:lnTo>
                    <a:pt x="175412" y="1904999"/>
                  </a:lnTo>
                  <a:close/>
                </a:path>
                <a:path w="2054225" h="2019300">
                  <a:moveTo>
                    <a:pt x="142938" y="1904999"/>
                  </a:moveTo>
                  <a:lnTo>
                    <a:pt x="116636" y="1904999"/>
                  </a:lnTo>
                  <a:lnTo>
                    <a:pt x="120599" y="1917699"/>
                  </a:lnTo>
                  <a:lnTo>
                    <a:pt x="135534" y="1917699"/>
                  </a:lnTo>
                  <a:lnTo>
                    <a:pt x="142938" y="1904999"/>
                  </a:lnTo>
                  <a:close/>
                </a:path>
                <a:path w="2054225" h="2019300">
                  <a:moveTo>
                    <a:pt x="116293" y="1879599"/>
                  </a:moveTo>
                  <a:lnTo>
                    <a:pt x="108242" y="1879599"/>
                  </a:lnTo>
                  <a:lnTo>
                    <a:pt x="106946" y="1892299"/>
                  </a:lnTo>
                  <a:lnTo>
                    <a:pt x="108813" y="1904999"/>
                  </a:lnTo>
                  <a:lnTo>
                    <a:pt x="120497" y="1904999"/>
                  </a:lnTo>
                  <a:lnTo>
                    <a:pt x="114998" y="1892299"/>
                  </a:lnTo>
                  <a:lnTo>
                    <a:pt x="114350" y="1892299"/>
                  </a:lnTo>
                  <a:lnTo>
                    <a:pt x="116293" y="1879599"/>
                  </a:lnTo>
                  <a:close/>
                </a:path>
                <a:path w="2054225" h="2019300">
                  <a:moveTo>
                    <a:pt x="163639" y="1892299"/>
                  </a:moveTo>
                  <a:lnTo>
                    <a:pt x="155117" y="1892299"/>
                  </a:lnTo>
                  <a:lnTo>
                    <a:pt x="148920" y="1904999"/>
                  </a:lnTo>
                  <a:lnTo>
                    <a:pt x="167563" y="1904999"/>
                  </a:lnTo>
                  <a:lnTo>
                    <a:pt x="163639" y="1892299"/>
                  </a:lnTo>
                  <a:close/>
                </a:path>
                <a:path w="2054225" h="2019300">
                  <a:moveTo>
                    <a:pt x="169066" y="1854199"/>
                  </a:moveTo>
                  <a:lnTo>
                    <a:pt x="151129" y="1854199"/>
                  </a:lnTo>
                  <a:lnTo>
                    <a:pt x="187324" y="1892299"/>
                  </a:lnTo>
                  <a:lnTo>
                    <a:pt x="198539" y="1892299"/>
                  </a:lnTo>
                  <a:lnTo>
                    <a:pt x="195262" y="1879599"/>
                  </a:lnTo>
                  <a:lnTo>
                    <a:pt x="169066" y="1854199"/>
                  </a:lnTo>
                  <a:close/>
                </a:path>
                <a:path w="2054225" h="2019300">
                  <a:moveTo>
                    <a:pt x="217563" y="1879599"/>
                  </a:moveTo>
                  <a:lnTo>
                    <a:pt x="211848" y="1879599"/>
                  </a:lnTo>
                  <a:lnTo>
                    <a:pt x="207048" y="1892299"/>
                  </a:lnTo>
                  <a:lnTo>
                    <a:pt x="215798" y="1892299"/>
                  </a:lnTo>
                  <a:lnTo>
                    <a:pt x="217563" y="1879599"/>
                  </a:lnTo>
                  <a:close/>
                </a:path>
                <a:path w="2054225" h="2019300">
                  <a:moveTo>
                    <a:pt x="129552" y="1866899"/>
                  </a:moveTo>
                  <a:lnTo>
                    <a:pt x="120573" y="1866899"/>
                  </a:lnTo>
                  <a:lnTo>
                    <a:pt x="111023" y="1879599"/>
                  </a:lnTo>
                  <a:lnTo>
                    <a:pt x="124117" y="1879599"/>
                  </a:lnTo>
                  <a:lnTo>
                    <a:pt x="129552" y="1866899"/>
                  </a:lnTo>
                  <a:close/>
                </a:path>
                <a:path w="2054225" h="2019300">
                  <a:moveTo>
                    <a:pt x="135915" y="1828799"/>
                  </a:moveTo>
                  <a:lnTo>
                    <a:pt x="132714" y="1828799"/>
                  </a:lnTo>
                  <a:lnTo>
                    <a:pt x="146710" y="1841499"/>
                  </a:lnTo>
                  <a:lnTo>
                    <a:pt x="137020" y="1854199"/>
                  </a:lnTo>
                  <a:lnTo>
                    <a:pt x="141439" y="1866899"/>
                  </a:lnTo>
                  <a:lnTo>
                    <a:pt x="151129" y="1854199"/>
                  </a:lnTo>
                  <a:lnTo>
                    <a:pt x="169066" y="1854199"/>
                  </a:lnTo>
                  <a:lnTo>
                    <a:pt x="155968" y="1841499"/>
                  </a:lnTo>
                  <a:lnTo>
                    <a:pt x="151549" y="1841499"/>
                  </a:lnTo>
                  <a:lnTo>
                    <a:pt x="135915" y="1828799"/>
                  </a:lnTo>
                  <a:close/>
                </a:path>
                <a:path w="2054225" h="2019300">
                  <a:moveTo>
                    <a:pt x="180530" y="1816099"/>
                  </a:moveTo>
                  <a:lnTo>
                    <a:pt x="175691" y="1816099"/>
                  </a:lnTo>
                  <a:lnTo>
                    <a:pt x="229577" y="1866899"/>
                  </a:lnTo>
                  <a:lnTo>
                    <a:pt x="234416" y="1866899"/>
                  </a:lnTo>
                  <a:lnTo>
                    <a:pt x="180530" y="1816099"/>
                  </a:lnTo>
                  <a:close/>
                </a:path>
                <a:path w="2054225" h="2019300">
                  <a:moveTo>
                    <a:pt x="170179" y="1828799"/>
                  </a:moveTo>
                  <a:lnTo>
                    <a:pt x="165760" y="1828799"/>
                  </a:lnTo>
                  <a:lnTo>
                    <a:pt x="151549" y="1841499"/>
                  </a:lnTo>
                  <a:lnTo>
                    <a:pt x="155968" y="1841499"/>
                  </a:lnTo>
                  <a:lnTo>
                    <a:pt x="170179" y="1828799"/>
                  </a:lnTo>
                  <a:close/>
                </a:path>
                <a:path w="2054225" h="2019300">
                  <a:moveTo>
                    <a:pt x="189801" y="1777999"/>
                  </a:moveTo>
                  <a:lnTo>
                    <a:pt x="186588" y="1777999"/>
                  </a:lnTo>
                  <a:lnTo>
                    <a:pt x="200583" y="1790699"/>
                  </a:lnTo>
                  <a:lnTo>
                    <a:pt x="190906" y="1803399"/>
                  </a:lnTo>
                  <a:lnTo>
                    <a:pt x="205003" y="1803399"/>
                  </a:lnTo>
                  <a:lnTo>
                    <a:pt x="241211" y="1828799"/>
                  </a:lnTo>
                  <a:lnTo>
                    <a:pt x="248216" y="1841499"/>
                  </a:lnTo>
                  <a:lnTo>
                    <a:pt x="267461" y="1841499"/>
                  </a:lnTo>
                  <a:lnTo>
                    <a:pt x="269671" y="1828799"/>
                  </a:lnTo>
                  <a:lnTo>
                    <a:pt x="249135" y="1828799"/>
                  </a:lnTo>
                  <a:lnTo>
                    <a:pt x="209854" y="1790699"/>
                  </a:lnTo>
                  <a:lnTo>
                    <a:pt x="205435" y="1790699"/>
                  </a:lnTo>
                  <a:lnTo>
                    <a:pt x="189801" y="1777999"/>
                  </a:lnTo>
                  <a:close/>
                </a:path>
                <a:path w="2054225" h="2019300">
                  <a:moveTo>
                    <a:pt x="268262" y="1816099"/>
                  </a:moveTo>
                  <a:lnTo>
                    <a:pt x="267233" y="1828799"/>
                  </a:lnTo>
                  <a:lnTo>
                    <a:pt x="272783" y="1828799"/>
                  </a:lnTo>
                  <a:lnTo>
                    <a:pt x="268262" y="1816099"/>
                  </a:lnTo>
                  <a:close/>
                </a:path>
                <a:path w="2054225" h="2019300">
                  <a:moveTo>
                    <a:pt x="166166" y="1790699"/>
                  </a:moveTo>
                  <a:lnTo>
                    <a:pt x="154914" y="1790699"/>
                  </a:lnTo>
                  <a:lnTo>
                    <a:pt x="154800" y="1803399"/>
                  </a:lnTo>
                  <a:lnTo>
                    <a:pt x="166166" y="1803399"/>
                  </a:lnTo>
                  <a:lnTo>
                    <a:pt x="166166" y="1790699"/>
                  </a:lnTo>
                  <a:close/>
                </a:path>
                <a:path w="2054225" h="2019300">
                  <a:moveTo>
                    <a:pt x="234441" y="1752599"/>
                  </a:moveTo>
                  <a:lnTo>
                    <a:pt x="229552" y="1765299"/>
                  </a:lnTo>
                  <a:lnTo>
                    <a:pt x="260705" y="1790699"/>
                  </a:lnTo>
                  <a:lnTo>
                    <a:pt x="272416" y="1803399"/>
                  </a:lnTo>
                  <a:lnTo>
                    <a:pt x="278180" y="1803399"/>
                  </a:lnTo>
                  <a:lnTo>
                    <a:pt x="271678" y="1790699"/>
                  </a:lnTo>
                  <a:lnTo>
                    <a:pt x="234441" y="1752599"/>
                  </a:lnTo>
                  <a:close/>
                </a:path>
                <a:path w="2054225" h="2019300">
                  <a:moveTo>
                    <a:pt x="310108" y="1765299"/>
                  </a:moveTo>
                  <a:lnTo>
                    <a:pt x="306235" y="1765299"/>
                  </a:lnTo>
                  <a:lnTo>
                    <a:pt x="307403" y="1777999"/>
                  </a:lnTo>
                  <a:lnTo>
                    <a:pt x="305180" y="1790699"/>
                  </a:lnTo>
                  <a:lnTo>
                    <a:pt x="295008" y="1803399"/>
                  </a:lnTo>
                  <a:lnTo>
                    <a:pt x="303847" y="1803399"/>
                  </a:lnTo>
                  <a:lnTo>
                    <a:pt x="308638" y="1790699"/>
                  </a:lnTo>
                  <a:lnTo>
                    <a:pt x="311278" y="1790699"/>
                  </a:lnTo>
                  <a:lnTo>
                    <a:pt x="311768" y="1777999"/>
                  </a:lnTo>
                  <a:lnTo>
                    <a:pt x="310108" y="1765299"/>
                  </a:lnTo>
                  <a:close/>
                </a:path>
                <a:path w="2054225" h="2019300">
                  <a:moveTo>
                    <a:pt x="224053" y="1777999"/>
                  </a:moveTo>
                  <a:lnTo>
                    <a:pt x="219633" y="1777999"/>
                  </a:lnTo>
                  <a:lnTo>
                    <a:pt x="205435" y="1790699"/>
                  </a:lnTo>
                  <a:lnTo>
                    <a:pt x="209854" y="1790699"/>
                  </a:lnTo>
                  <a:lnTo>
                    <a:pt x="224053" y="1777999"/>
                  </a:lnTo>
                  <a:close/>
                </a:path>
                <a:path w="2054225" h="2019300">
                  <a:moveTo>
                    <a:pt x="271068" y="1727199"/>
                  </a:moveTo>
                  <a:lnTo>
                    <a:pt x="266230" y="1727199"/>
                  </a:lnTo>
                  <a:lnTo>
                    <a:pt x="302882" y="1765299"/>
                  </a:lnTo>
                  <a:lnTo>
                    <a:pt x="310324" y="1765299"/>
                  </a:lnTo>
                  <a:lnTo>
                    <a:pt x="320103" y="1777999"/>
                  </a:lnTo>
                  <a:lnTo>
                    <a:pt x="324942" y="1777999"/>
                  </a:lnTo>
                  <a:lnTo>
                    <a:pt x="271068" y="1727199"/>
                  </a:lnTo>
                  <a:close/>
                </a:path>
                <a:path w="2054225" h="2019300">
                  <a:moveTo>
                    <a:pt x="313499" y="1689099"/>
                  </a:moveTo>
                  <a:lnTo>
                    <a:pt x="309079" y="1689099"/>
                  </a:lnTo>
                  <a:lnTo>
                    <a:pt x="294868" y="1701799"/>
                  </a:lnTo>
                  <a:lnTo>
                    <a:pt x="294449" y="1701799"/>
                  </a:lnTo>
                  <a:lnTo>
                    <a:pt x="330657" y="1739899"/>
                  </a:lnTo>
                  <a:lnTo>
                    <a:pt x="337662" y="1752599"/>
                  </a:lnTo>
                  <a:lnTo>
                    <a:pt x="356908" y="1752599"/>
                  </a:lnTo>
                  <a:lnTo>
                    <a:pt x="359117" y="1739899"/>
                  </a:lnTo>
                  <a:lnTo>
                    <a:pt x="338581" y="1739899"/>
                  </a:lnTo>
                  <a:lnTo>
                    <a:pt x="299288" y="1701799"/>
                  </a:lnTo>
                  <a:lnTo>
                    <a:pt x="313499" y="1689099"/>
                  </a:lnTo>
                  <a:close/>
                </a:path>
                <a:path w="2054225" h="2019300">
                  <a:moveTo>
                    <a:pt x="357695" y="1727199"/>
                  </a:moveTo>
                  <a:lnTo>
                    <a:pt x="356679" y="1739899"/>
                  </a:lnTo>
                  <a:lnTo>
                    <a:pt x="362229" y="1739899"/>
                  </a:lnTo>
                  <a:lnTo>
                    <a:pt x="357695" y="1727199"/>
                  </a:lnTo>
                  <a:close/>
                </a:path>
                <a:path w="2054225" h="2019300">
                  <a:moveTo>
                    <a:pt x="324942" y="1663699"/>
                  </a:moveTo>
                  <a:lnTo>
                    <a:pt x="320103" y="1676399"/>
                  </a:lnTo>
                  <a:lnTo>
                    <a:pt x="373976" y="1727199"/>
                  </a:lnTo>
                  <a:lnTo>
                    <a:pt x="378815" y="1727199"/>
                  </a:lnTo>
                  <a:lnTo>
                    <a:pt x="324942" y="1663699"/>
                  </a:lnTo>
                  <a:close/>
                </a:path>
                <a:path w="2054225" h="2019300">
                  <a:moveTo>
                    <a:pt x="279247" y="1689099"/>
                  </a:moveTo>
                  <a:lnTo>
                    <a:pt x="276034" y="1689099"/>
                  </a:lnTo>
                  <a:lnTo>
                    <a:pt x="290029" y="1701799"/>
                  </a:lnTo>
                  <a:lnTo>
                    <a:pt x="280352" y="1714499"/>
                  </a:lnTo>
                  <a:lnTo>
                    <a:pt x="284772" y="1714499"/>
                  </a:lnTo>
                  <a:lnTo>
                    <a:pt x="294449" y="1701799"/>
                  </a:lnTo>
                  <a:lnTo>
                    <a:pt x="294868" y="1701799"/>
                  </a:lnTo>
                  <a:lnTo>
                    <a:pt x="279247" y="1689099"/>
                  </a:lnTo>
                  <a:close/>
                </a:path>
                <a:path w="2054225" h="2019300">
                  <a:moveTo>
                    <a:pt x="359829" y="1638299"/>
                  </a:moveTo>
                  <a:lnTo>
                    <a:pt x="355717" y="1638299"/>
                  </a:lnTo>
                  <a:lnTo>
                    <a:pt x="354995" y="1650999"/>
                  </a:lnTo>
                  <a:lnTo>
                    <a:pt x="341655" y="1650999"/>
                  </a:lnTo>
                  <a:lnTo>
                    <a:pt x="395528" y="1701799"/>
                  </a:lnTo>
                  <a:lnTo>
                    <a:pt x="400367" y="1701799"/>
                  </a:lnTo>
                  <a:lnTo>
                    <a:pt x="363816" y="1663699"/>
                  </a:lnTo>
                  <a:lnTo>
                    <a:pt x="360781" y="1663699"/>
                  </a:lnTo>
                  <a:lnTo>
                    <a:pt x="359829" y="1638299"/>
                  </a:lnTo>
                  <a:close/>
                </a:path>
                <a:path w="2054225" h="2019300">
                  <a:moveTo>
                    <a:pt x="308889" y="1650999"/>
                  </a:moveTo>
                  <a:lnTo>
                    <a:pt x="299631" y="1650999"/>
                  </a:lnTo>
                  <a:lnTo>
                    <a:pt x="301980" y="1663699"/>
                  </a:lnTo>
                  <a:lnTo>
                    <a:pt x="307835" y="1663699"/>
                  </a:lnTo>
                  <a:lnTo>
                    <a:pt x="308889" y="1650999"/>
                  </a:lnTo>
                  <a:close/>
                </a:path>
                <a:path w="2054225" h="2019300">
                  <a:moveTo>
                    <a:pt x="397027" y="1625599"/>
                  </a:moveTo>
                  <a:lnTo>
                    <a:pt x="391424" y="1625599"/>
                  </a:lnTo>
                  <a:lnTo>
                    <a:pt x="400799" y="1638299"/>
                  </a:lnTo>
                  <a:lnTo>
                    <a:pt x="432155" y="1663699"/>
                  </a:lnTo>
                  <a:lnTo>
                    <a:pt x="436994" y="1663699"/>
                  </a:lnTo>
                  <a:lnTo>
                    <a:pt x="397027" y="1625599"/>
                  </a:lnTo>
                  <a:close/>
                </a:path>
                <a:path w="2054225" h="2019300">
                  <a:moveTo>
                    <a:pt x="503250" y="1612899"/>
                  </a:moveTo>
                  <a:lnTo>
                    <a:pt x="497136" y="1612899"/>
                  </a:lnTo>
                  <a:lnTo>
                    <a:pt x="500321" y="1625599"/>
                  </a:lnTo>
                  <a:lnTo>
                    <a:pt x="497769" y="1638299"/>
                  </a:lnTo>
                  <a:lnTo>
                    <a:pt x="489483" y="1650999"/>
                  </a:lnTo>
                  <a:lnTo>
                    <a:pt x="484390" y="1663699"/>
                  </a:lnTo>
                  <a:lnTo>
                    <a:pt x="493788" y="1663699"/>
                  </a:lnTo>
                  <a:lnTo>
                    <a:pt x="499887" y="1650999"/>
                  </a:lnTo>
                  <a:lnTo>
                    <a:pt x="504182" y="1638299"/>
                  </a:lnTo>
                  <a:lnTo>
                    <a:pt x="506674" y="1638299"/>
                  </a:lnTo>
                  <a:lnTo>
                    <a:pt x="507364" y="1625599"/>
                  </a:lnTo>
                  <a:lnTo>
                    <a:pt x="506231" y="1625599"/>
                  </a:lnTo>
                  <a:lnTo>
                    <a:pt x="503250" y="1612899"/>
                  </a:lnTo>
                  <a:close/>
                </a:path>
                <a:path w="2054225" h="2019300">
                  <a:moveTo>
                    <a:pt x="374717" y="1625599"/>
                  </a:moveTo>
                  <a:lnTo>
                    <a:pt x="363804" y="1625599"/>
                  </a:lnTo>
                  <a:lnTo>
                    <a:pt x="358653" y="1638299"/>
                  </a:lnTo>
                  <a:lnTo>
                    <a:pt x="367385" y="1638299"/>
                  </a:lnTo>
                  <a:lnTo>
                    <a:pt x="374717" y="1625599"/>
                  </a:lnTo>
                  <a:close/>
                </a:path>
                <a:path w="2054225" h="2019300">
                  <a:moveTo>
                    <a:pt x="434759" y="1625599"/>
                  </a:moveTo>
                  <a:lnTo>
                    <a:pt x="422757" y="1625599"/>
                  </a:lnTo>
                  <a:lnTo>
                    <a:pt x="429242" y="1638299"/>
                  </a:lnTo>
                  <a:lnTo>
                    <a:pt x="442137" y="1638299"/>
                  </a:lnTo>
                  <a:lnTo>
                    <a:pt x="434759" y="1625599"/>
                  </a:lnTo>
                  <a:close/>
                </a:path>
                <a:path w="2054225" h="2019300">
                  <a:moveTo>
                    <a:pt x="472592" y="1625599"/>
                  </a:moveTo>
                  <a:lnTo>
                    <a:pt x="463359" y="1625599"/>
                  </a:lnTo>
                  <a:lnTo>
                    <a:pt x="456945" y="1638299"/>
                  </a:lnTo>
                  <a:lnTo>
                    <a:pt x="467396" y="1638299"/>
                  </a:lnTo>
                  <a:lnTo>
                    <a:pt x="472592" y="1625599"/>
                  </a:lnTo>
                  <a:close/>
                </a:path>
                <a:path w="2054225" h="2019300">
                  <a:moveTo>
                    <a:pt x="376021" y="1612899"/>
                  </a:moveTo>
                  <a:lnTo>
                    <a:pt x="369620" y="1625599"/>
                  </a:lnTo>
                  <a:lnTo>
                    <a:pt x="389940" y="1625599"/>
                  </a:lnTo>
                  <a:lnTo>
                    <a:pt x="376021" y="1612899"/>
                  </a:lnTo>
                  <a:close/>
                </a:path>
                <a:path w="2054225" h="2019300">
                  <a:moveTo>
                    <a:pt x="416368" y="1600199"/>
                  </a:moveTo>
                  <a:lnTo>
                    <a:pt x="409900" y="1600199"/>
                  </a:lnTo>
                  <a:lnTo>
                    <a:pt x="412745" y="1612899"/>
                  </a:lnTo>
                  <a:lnTo>
                    <a:pt x="417030" y="1625599"/>
                  </a:lnTo>
                  <a:lnTo>
                    <a:pt x="427393" y="1625599"/>
                  </a:lnTo>
                  <a:lnTo>
                    <a:pt x="422499" y="1612899"/>
                  </a:lnTo>
                  <a:lnTo>
                    <a:pt x="418825" y="1612899"/>
                  </a:lnTo>
                  <a:lnTo>
                    <a:pt x="416368" y="1600199"/>
                  </a:lnTo>
                  <a:close/>
                </a:path>
                <a:path w="2054225" h="2019300">
                  <a:moveTo>
                    <a:pt x="441858" y="1549399"/>
                  </a:moveTo>
                  <a:lnTo>
                    <a:pt x="437019" y="1562099"/>
                  </a:lnTo>
                  <a:lnTo>
                    <a:pt x="424387" y="1562099"/>
                  </a:lnTo>
                  <a:lnTo>
                    <a:pt x="418236" y="1574799"/>
                  </a:lnTo>
                  <a:lnTo>
                    <a:pt x="457695" y="1574799"/>
                  </a:lnTo>
                  <a:lnTo>
                    <a:pt x="473811" y="1587499"/>
                  </a:lnTo>
                  <a:lnTo>
                    <a:pt x="476694" y="1600199"/>
                  </a:lnTo>
                  <a:lnTo>
                    <a:pt x="477329" y="1612899"/>
                  </a:lnTo>
                  <a:lnTo>
                    <a:pt x="474586" y="1625599"/>
                  </a:lnTo>
                  <a:lnTo>
                    <a:pt x="478012" y="1625599"/>
                  </a:lnTo>
                  <a:lnTo>
                    <a:pt x="481222" y="1612899"/>
                  </a:lnTo>
                  <a:lnTo>
                    <a:pt x="482222" y="1612899"/>
                  </a:lnTo>
                  <a:lnTo>
                    <a:pt x="481012" y="1600199"/>
                  </a:lnTo>
                  <a:lnTo>
                    <a:pt x="491743" y="1600199"/>
                  </a:lnTo>
                  <a:lnTo>
                    <a:pt x="441858" y="1549399"/>
                  </a:lnTo>
                  <a:close/>
                </a:path>
                <a:path w="2054225" h="2019300">
                  <a:moveTo>
                    <a:pt x="491743" y="1600199"/>
                  </a:moveTo>
                  <a:lnTo>
                    <a:pt x="481215" y="1600199"/>
                  </a:lnTo>
                  <a:lnTo>
                    <a:pt x="488213" y="1612899"/>
                  </a:lnTo>
                  <a:lnTo>
                    <a:pt x="498421" y="1612899"/>
                  </a:lnTo>
                  <a:lnTo>
                    <a:pt x="491743" y="1600199"/>
                  </a:lnTo>
                  <a:close/>
                </a:path>
                <a:path w="2054225" h="2019300">
                  <a:moveTo>
                    <a:pt x="414286" y="1587499"/>
                  </a:moveTo>
                  <a:lnTo>
                    <a:pt x="408590" y="1587499"/>
                  </a:lnTo>
                  <a:lnTo>
                    <a:pt x="408495" y="1600199"/>
                  </a:lnTo>
                  <a:lnTo>
                    <a:pt x="415124" y="1600199"/>
                  </a:lnTo>
                  <a:lnTo>
                    <a:pt x="414286" y="1587499"/>
                  </a:lnTo>
                  <a:close/>
                </a:path>
                <a:path w="2054225" h="2019300">
                  <a:moveTo>
                    <a:pt x="427913" y="1574799"/>
                  </a:moveTo>
                  <a:lnTo>
                    <a:pt x="413462" y="1574799"/>
                  </a:lnTo>
                  <a:lnTo>
                    <a:pt x="410246" y="1587499"/>
                  </a:lnTo>
                  <a:lnTo>
                    <a:pt x="416826" y="1587499"/>
                  </a:lnTo>
                  <a:lnTo>
                    <a:pt x="427913" y="1574799"/>
                  </a:lnTo>
                  <a:close/>
                </a:path>
                <a:path w="2054225" h="2019300">
                  <a:moveTo>
                    <a:pt x="527049" y="1536699"/>
                  </a:moveTo>
                  <a:lnTo>
                    <a:pt x="521040" y="1536699"/>
                  </a:lnTo>
                  <a:lnTo>
                    <a:pt x="526224" y="1549399"/>
                  </a:lnTo>
                  <a:lnTo>
                    <a:pt x="534314" y="1549399"/>
                  </a:lnTo>
                  <a:lnTo>
                    <a:pt x="527049" y="1536699"/>
                  </a:lnTo>
                  <a:close/>
                </a:path>
                <a:path w="2054225" h="2019300">
                  <a:moveTo>
                    <a:pt x="559409" y="1498599"/>
                  </a:moveTo>
                  <a:lnTo>
                    <a:pt x="546379" y="1498599"/>
                  </a:lnTo>
                  <a:lnTo>
                    <a:pt x="557707" y="1511299"/>
                  </a:lnTo>
                  <a:lnTo>
                    <a:pt x="560946" y="1511299"/>
                  </a:lnTo>
                  <a:lnTo>
                    <a:pt x="561746" y="1523999"/>
                  </a:lnTo>
                  <a:lnTo>
                    <a:pt x="559358" y="1536699"/>
                  </a:lnTo>
                  <a:lnTo>
                    <a:pt x="550379" y="1549399"/>
                  </a:lnTo>
                  <a:lnTo>
                    <a:pt x="552932" y="1549399"/>
                  </a:lnTo>
                  <a:lnTo>
                    <a:pt x="562051" y="1536699"/>
                  </a:lnTo>
                  <a:lnTo>
                    <a:pt x="564603" y="1536699"/>
                  </a:lnTo>
                  <a:lnTo>
                    <a:pt x="566775" y="1523999"/>
                  </a:lnTo>
                  <a:lnTo>
                    <a:pt x="566331" y="1523999"/>
                  </a:lnTo>
                  <a:lnTo>
                    <a:pt x="564375" y="1511299"/>
                  </a:lnTo>
                  <a:lnTo>
                    <a:pt x="564330" y="1511008"/>
                  </a:lnTo>
                  <a:lnTo>
                    <a:pt x="569571" y="1511008"/>
                  </a:lnTo>
                  <a:lnTo>
                    <a:pt x="559409" y="1498599"/>
                  </a:lnTo>
                  <a:close/>
                </a:path>
                <a:path w="2054225" h="2019300">
                  <a:moveTo>
                    <a:pt x="538606" y="1473199"/>
                  </a:moveTo>
                  <a:lnTo>
                    <a:pt x="513143" y="1473199"/>
                  </a:lnTo>
                  <a:lnTo>
                    <a:pt x="504583" y="1485899"/>
                  </a:lnTo>
                  <a:lnTo>
                    <a:pt x="533544" y="1485899"/>
                  </a:lnTo>
                  <a:lnTo>
                    <a:pt x="541959" y="1498599"/>
                  </a:lnTo>
                  <a:lnTo>
                    <a:pt x="527850" y="1511299"/>
                  </a:lnTo>
                  <a:lnTo>
                    <a:pt x="521854" y="1523999"/>
                  </a:lnTo>
                  <a:lnTo>
                    <a:pt x="519583" y="1536699"/>
                  </a:lnTo>
                  <a:lnTo>
                    <a:pt x="525246" y="1536699"/>
                  </a:lnTo>
                  <a:lnTo>
                    <a:pt x="526199" y="1523999"/>
                  </a:lnTo>
                  <a:lnTo>
                    <a:pt x="528853" y="1523999"/>
                  </a:lnTo>
                  <a:lnTo>
                    <a:pt x="533692" y="1511299"/>
                  </a:lnTo>
                  <a:lnTo>
                    <a:pt x="546379" y="1498599"/>
                  </a:lnTo>
                  <a:lnTo>
                    <a:pt x="559409" y="1498599"/>
                  </a:lnTo>
                  <a:lnTo>
                    <a:pt x="538606" y="1473199"/>
                  </a:lnTo>
                  <a:close/>
                </a:path>
                <a:path w="2054225" h="2019300">
                  <a:moveTo>
                    <a:pt x="569571" y="1511008"/>
                  </a:moveTo>
                  <a:lnTo>
                    <a:pt x="564330" y="1511008"/>
                  </a:lnTo>
                  <a:lnTo>
                    <a:pt x="575373" y="1523999"/>
                  </a:lnTo>
                  <a:lnTo>
                    <a:pt x="580212" y="1523999"/>
                  </a:lnTo>
                  <a:lnTo>
                    <a:pt x="569571" y="1511008"/>
                  </a:lnTo>
                  <a:close/>
                </a:path>
                <a:path w="2054225" h="2019300">
                  <a:moveTo>
                    <a:pt x="504558" y="1498599"/>
                  </a:moveTo>
                  <a:lnTo>
                    <a:pt x="495973" y="1498599"/>
                  </a:lnTo>
                  <a:lnTo>
                    <a:pt x="495551" y="1511008"/>
                  </a:lnTo>
                  <a:lnTo>
                    <a:pt x="495541" y="1511299"/>
                  </a:lnTo>
                  <a:lnTo>
                    <a:pt x="502495" y="1511299"/>
                  </a:lnTo>
                  <a:lnTo>
                    <a:pt x="504558" y="1498599"/>
                  </a:lnTo>
                  <a:close/>
                </a:path>
                <a:path w="2054225" h="2019300">
                  <a:moveTo>
                    <a:pt x="546925" y="1447799"/>
                  </a:moveTo>
                  <a:lnTo>
                    <a:pt x="542086" y="1447799"/>
                  </a:lnTo>
                  <a:lnTo>
                    <a:pt x="595972" y="1511299"/>
                  </a:lnTo>
                  <a:lnTo>
                    <a:pt x="600811" y="1498599"/>
                  </a:lnTo>
                  <a:lnTo>
                    <a:pt x="564260" y="1460499"/>
                  </a:lnTo>
                  <a:lnTo>
                    <a:pt x="556717" y="1460499"/>
                  </a:lnTo>
                  <a:lnTo>
                    <a:pt x="546925" y="1447799"/>
                  </a:lnTo>
                  <a:close/>
                </a:path>
                <a:path w="2054225" h="2019300">
                  <a:moveTo>
                    <a:pt x="511543" y="1485899"/>
                  </a:moveTo>
                  <a:lnTo>
                    <a:pt x="501929" y="1485899"/>
                  </a:lnTo>
                  <a:lnTo>
                    <a:pt x="497331" y="1498599"/>
                  </a:lnTo>
                  <a:lnTo>
                    <a:pt x="507573" y="1498599"/>
                  </a:lnTo>
                  <a:lnTo>
                    <a:pt x="511543" y="1485899"/>
                  </a:lnTo>
                  <a:close/>
                </a:path>
                <a:path w="2054225" h="2019300">
                  <a:moveTo>
                    <a:pt x="597458" y="1422399"/>
                  </a:moveTo>
                  <a:lnTo>
                    <a:pt x="583171" y="1422399"/>
                  </a:lnTo>
                  <a:lnTo>
                    <a:pt x="591862" y="1435099"/>
                  </a:lnTo>
                  <a:lnTo>
                    <a:pt x="601230" y="1435099"/>
                  </a:lnTo>
                  <a:lnTo>
                    <a:pt x="632599" y="1473199"/>
                  </a:lnTo>
                  <a:lnTo>
                    <a:pt x="637438" y="1460499"/>
                  </a:lnTo>
                  <a:lnTo>
                    <a:pt x="597458" y="1422399"/>
                  </a:lnTo>
                  <a:close/>
                </a:path>
                <a:path w="2054225" h="2019300">
                  <a:moveTo>
                    <a:pt x="562622" y="1435099"/>
                  </a:moveTo>
                  <a:lnTo>
                    <a:pt x="556152" y="1435099"/>
                  </a:lnTo>
                  <a:lnTo>
                    <a:pt x="555432" y="1447799"/>
                  </a:lnTo>
                  <a:lnTo>
                    <a:pt x="556933" y="1460499"/>
                  </a:lnTo>
                  <a:lnTo>
                    <a:pt x="561212" y="1460499"/>
                  </a:lnTo>
                  <a:lnTo>
                    <a:pt x="560273" y="1447799"/>
                  </a:lnTo>
                  <a:lnTo>
                    <a:pt x="562622" y="1435099"/>
                  </a:lnTo>
                  <a:close/>
                </a:path>
                <a:path w="2054225" h="2019300">
                  <a:moveTo>
                    <a:pt x="575156" y="1422399"/>
                  </a:moveTo>
                  <a:lnTo>
                    <a:pt x="564248" y="1422399"/>
                  </a:lnTo>
                  <a:lnTo>
                    <a:pt x="559090" y="1435099"/>
                  </a:lnTo>
                  <a:lnTo>
                    <a:pt x="567816" y="1435099"/>
                  </a:lnTo>
                  <a:lnTo>
                    <a:pt x="575156" y="1422399"/>
                  </a:lnTo>
                  <a:close/>
                </a:path>
                <a:path w="2054225" h="2019300">
                  <a:moveTo>
                    <a:pt x="635266" y="1422399"/>
                  </a:moveTo>
                  <a:lnTo>
                    <a:pt x="623201" y="1422399"/>
                  </a:lnTo>
                  <a:lnTo>
                    <a:pt x="629640" y="1435099"/>
                  </a:lnTo>
                  <a:lnTo>
                    <a:pt x="642670" y="1435099"/>
                  </a:lnTo>
                  <a:lnTo>
                    <a:pt x="635266" y="1422399"/>
                  </a:lnTo>
                  <a:close/>
                </a:path>
                <a:path w="2054225" h="2019300">
                  <a:moveTo>
                    <a:pt x="681342" y="1396999"/>
                  </a:moveTo>
                  <a:lnTo>
                    <a:pt x="677036" y="1396999"/>
                  </a:lnTo>
                  <a:lnTo>
                    <a:pt x="677913" y="1409699"/>
                  </a:lnTo>
                  <a:lnTo>
                    <a:pt x="675068" y="1422399"/>
                  </a:lnTo>
                  <a:lnTo>
                    <a:pt x="663701" y="1435099"/>
                  </a:lnTo>
                  <a:lnTo>
                    <a:pt x="673023" y="1435099"/>
                  </a:lnTo>
                  <a:lnTo>
                    <a:pt x="677341" y="1422399"/>
                  </a:lnTo>
                  <a:lnTo>
                    <a:pt x="680224" y="1422399"/>
                  </a:lnTo>
                  <a:lnTo>
                    <a:pt x="683094" y="1409699"/>
                  </a:lnTo>
                  <a:lnTo>
                    <a:pt x="681342" y="1396999"/>
                  </a:lnTo>
                  <a:close/>
                </a:path>
                <a:path w="2054225" h="2019300">
                  <a:moveTo>
                    <a:pt x="622795" y="1409699"/>
                  </a:moveTo>
                  <a:lnTo>
                    <a:pt x="613108" y="1409699"/>
                  </a:lnTo>
                  <a:lnTo>
                    <a:pt x="617415" y="1422399"/>
                  </a:lnTo>
                  <a:lnTo>
                    <a:pt x="627824" y="1422399"/>
                  </a:lnTo>
                  <a:lnTo>
                    <a:pt x="622795" y="1409699"/>
                  </a:lnTo>
                  <a:close/>
                </a:path>
                <a:path w="2054225" h="2019300">
                  <a:moveTo>
                    <a:pt x="616628" y="1396999"/>
                  </a:moveTo>
                  <a:lnTo>
                    <a:pt x="608939" y="1396999"/>
                  </a:lnTo>
                  <a:lnTo>
                    <a:pt x="610282" y="1409699"/>
                  </a:lnTo>
                  <a:lnTo>
                    <a:pt x="619063" y="1409699"/>
                  </a:lnTo>
                  <a:lnTo>
                    <a:pt x="616628" y="1396999"/>
                  </a:lnTo>
                  <a:close/>
                </a:path>
                <a:path w="2054225" h="2019300">
                  <a:moveTo>
                    <a:pt x="616407" y="1320799"/>
                  </a:moveTo>
                  <a:lnTo>
                    <a:pt x="611568" y="1333499"/>
                  </a:lnTo>
                  <a:lnTo>
                    <a:pt x="646087" y="1358899"/>
                  </a:lnTo>
                  <a:lnTo>
                    <a:pt x="631526" y="1358899"/>
                  </a:lnTo>
                  <a:lnTo>
                    <a:pt x="624911" y="1371599"/>
                  </a:lnTo>
                  <a:lnTo>
                    <a:pt x="658558" y="1371599"/>
                  </a:lnTo>
                  <a:lnTo>
                    <a:pt x="674077" y="1396999"/>
                  </a:lnTo>
                  <a:lnTo>
                    <a:pt x="681558" y="1396999"/>
                  </a:lnTo>
                  <a:lnTo>
                    <a:pt x="691337" y="1409699"/>
                  </a:lnTo>
                  <a:lnTo>
                    <a:pt x="696175" y="1409699"/>
                  </a:lnTo>
                  <a:lnTo>
                    <a:pt x="616407" y="1320799"/>
                  </a:lnTo>
                  <a:close/>
                </a:path>
                <a:path w="2054225" h="2019300">
                  <a:moveTo>
                    <a:pt x="628357" y="1371599"/>
                  </a:moveTo>
                  <a:lnTo>
                    <a:pt x="613958" y="1371599"/>
                  </a:lnTo>
                  <a:lnTo>
                    <a:pt x="610765" y="1384299"/>
                  </a:lnTo>
                  <a:lnTo>
                    <a:pt x="609091" y="1396999"/>
                  </a:lnTo>
                  <a:lnTo>
                    <a:pt x="615492" y="1396999"/>
                  </a:lnTo>
                  <a:lnTo>
                    <a:pt x="614845" y="1384299"/>
                  </a:lnTo>
                  <a:lnTo>
                    <a:pt x="617334" y="1384299"/>
                  </a:lnTo>
                  <a:lnTo>
                    <a:pt x="628357" y="1371599"/>
                  </a:lnTo>
                  <a:close/>
                </a:path>
                <a:path w="2054225" h="2019300">
                  <a:moveTo>
                    <a:pt x="693483" y="1295399"/>
                  </a:moveTo>
                  <a:lnTo>
                    <a:pt x="688644" y="1308099"/>
                  </a:lnTo>
                  <a:lnTo>
                    <a:pt x="742530" y="1358899"/>
                  </a:lnTo>
                  <a:lnTo>
                    <a:pt x="747369" y="1358899"/>
                  </a:lnTo>
                  <a:lnTo>
                    <a:pt x="693483" y="1295399"/>
                  </a:lnTo>
                  <a:close/>
                </a:path>
                <a:path w="2054225" h="2019300">
                  <a:moveTo>
                    <a:pt x="728332" y="1269999"/>
                  </a:moveTo>
                  <a:lnTo>
                    <a:pt x="724509" y="1269999"/>
                  </a:lnTo>
                  <a:lnTo>
                    <a:pt x="723923" y="1282699"/>
                  </a:lnTo>
                  <a:lnTo>
                    <a:pt x="711276" y="1282699"/>
                  </a:lnTo>
                  <a:lnTo>
                    <a:pt x="765162" y="1333499"/>
                  </a:lnTo>
                  <a:lnTo>
                    <a:pt x="770000" y="1333499"/>
                  </a:lnTo>
                  <a:lnTo>
                    <a:pt x="733132" y="1295399"/>
                  </a:lnTo>
                  <a:lnTo>
                    <a:pt x="729843" y="1282699"/>
                  </a:lnTo>
                  <a:lnTo>
                    <a:pt x="728332" y="1269999"/>
                  </a:lnTo>
                  <a:close/>
                </a:path>
                <a:path w="2054225" h="2019300">
                  <a:moveTo>
                    <a:pt x="766749" y="1257299"/>
                  </a:moveTo>
                  <a:lnTo>
                    <a:pt x="757486" y="1257299"/>
                  </a:lnTo>
                  <a:lnTo>
                    <a:pt x="766216" y="1269999"/>
                  </a:lnTo>
                  <a:lnTo>
                    <a:pt x="798995" y="1308099"/>
                  </a:lnTo>
                  <a:lnTo>
                    <a:pt x="803833" y="1295399"/>
                  </a:lnTo>
                  <a:lnTo>
                    <a:pt x="766749" y="1257299"/>
                  </a:lnTo>
                  <a:close/>
                </a:path>
                <a:path w="2054225" h="2019300">
                  <a:moveTo>
                    <a:pt x="677443" y="1282699"/>
                  </a:moveTo>
                  <a:lnTo>
                    <a:pt x="668185" y="1282699"/>
                  </a:lnTo>
                  <a:lnTo>
                    <a:pt x="670534" y="1295399"/>
                  </a:lnTo>
                  <a:lnTo>
                    <a:pt x="676389" y="1295399"/>
                  </a:lnTo>
                  <a:lnTo>
                    <a:pt x="677443" y="1282699"/>
                  </a:lnTo>
                  <a:close/>
                </a:path>
                <a:path w="2054225" h="2019300">
                  <a:moveTo>
                    <a:pt x="741645" y="1257299"/>
                  </a:moveTo>
                  <a:lnTo>
                    <a:pt x="731481" y="1257299"/>
                  </a:lnTo>
                  <a:lnTo>
                    <a:pt x="727028" y="1269999"/>
                  </a:lnTo>
                  <a:lnTo>
                    <a:pt x="734529" y="1269999"/>
                  </a:lnTo>
                  <a:lnTo>
                    <a:pt x="741645" y="1257299"/>
                  </a:lnTo>
                  <a:close/>
                </a:path>
                <a:path w="2054225" h="2019300">
                  <a:moveTo>
                    <a:pt x="793572" y="1219199"/>
                  </a:moveTo>
                  <a:lnTo>
                    <a:pt x="787730" y="1219199"/>
                  </a:lnTo>
                  <a:lnTo>
                    <a:pt x="793568" y="1231933"/>
                  </a:lnTo>
                  <a:lnTo>
                    <a:pt x="832726" y="1269999"/>
                  </a:lnTo>
                  <a:lnTo>
                    <a:pt x="837564" y="1257299"/>
                  </a:lnTo>
                  <a:lnTo>
                    <a:pt x="804296" y="1231933"/>
                  </a:lnTo>
                  <a:lnTo>
                    <a:pt x="793572" y="1219199"/>
                  </a:lnTo>
                  <a:close/>
                </a:path>
                <a:path w="2054225" h="2019300">
                  <a:moveTo>
                    <a:pt x="832586" y="1168399"/>
                  </a:moveTo>
                  <a:lnTo>
                    <a:pt x="819213" y="1168399"/>
                  </a:lnTo>
                  <a:lnTo>
                    <a:pt x="813460" y="1193799"/>
                  </a:lnTo>
                  <a:lnTo>
                    <a:pt x="799642" y="1193799"/>
                  </a:lnTo>
                  <a:lnTo>
                    <a:pt x="878306" y="1269999"/>
                  </a:lnTo>
                  <a:lnTo>
                    <a:pt x="883145" y="1269999"/>
                  </a:lnTo>
                  <a:lnTo>
                    <a:pt x="848821" y="1231933"/>
                  </a:lnTo>
                  <a:lnTo>
                    <a:pt x="847284" y="1231933"/>
                  </a:lnTo>
                  <a:lnTo>
                    <a:pt x="840930" y="1219199"/>
                  </a:lnTo>
                  <a:lnTo>
                    <a:pt x="828738" y="1219199"/>
                  </a:lnTo>
                  <a:lnTo>
                    <a:pt x="823061" y="1206499"/>
                  </a:lnTo>
                  <a:lnTo>
                    <a:pt x="819835" y="1206499"/>
                  </a:lnTo>
                  <a:lnTo>
                    <a:pt x="818286" y="1181099"/>
                  </a:lnTo>
                  <a:lnTo>
                    <a:pt x="821042" y="1181099"/>
                  </a:lnTo>
                  <a:lnTo>
                    <a:pt x="832586" y="1168399"/>
                  </a:lnTo>
                  <a:close/>
                </a:path>
                <a:path w="2054225" h="2019300">
                  <a:moveTo>
                    <a:pt x="764433" y="1231933"/>
                  </a:moveTo>
                  <a:lnTo>
                    <a:pt x="758667" y="1231933"/>
                  </a:lnTo>
                  <a:lnTo>
                    <a:pt x="756704" y="1244599"/>
                  </a:lnTo>
                  <a:lnTo>
                    <a:pt x="757313" y="1244599"/>
                  </a:lnTo>
                  <a:lnTo>
                    <a:pt x="759523" y="1257299"/>
                  </a:lnTo>
                  <a:lnTo>
                    <a:pt x="763727" y="1257299"/>
                  </a:lnTo>
                  <a:lnTo>
                    <a:pt x="762596" y="1244599"/>
                  </a:lnTo>
                  <a:lnTo>
                    <a:pt x="764433" y="1231933"/>
                  </a:lnTo>
                  <a:close/>
                </a:path>
                <a:path w="2054225" h="2019300">
                  <a:moveTo>
                    <a:pt x="778001" y="1219199"/>
                  </a:moveTo>
                  <a:lnTo>
                    <a:pt x="773788" y="1219199"/>
                  </a:lnTo>
                  <a:lnTo>
                    <a:pt x="764655" y="1231933"/>
                  </a:lnTo>
                  <a:lnTo>
                    <a:pt x="773265" y="1231933"/>
                  </a:lnTo>
                  <a:lnTo>
                    <a:pt x="778001" y="1219199"/>
                  </a:lnTo>
                  <a:close/>
                </a:path>
                <a:path w="2054225" h="2019300">
                  <a:moveTo>
                    <a:pt x="882202" y="1181099"/>
                  </a:moveTo>
                  <a:lnTo>
                    <a:pt x="871841" y="1181099"/>
                  </a:lnTo>
                  <a:lnTo>
                    <a:pt x="875799" y="1193799"/>
                  </a:lnTo>
                  <a:lnTo>
                    <a:pt x="878560" y="1193799"/>
                  </a:lnTo>
                  <a:lnTo>
                    <a:pt x="880122" y="1206499"/>
                  </a:lnTo>
                  <a:lnTo>
                    <a:pt x="881405" y="1206499"/>
                  </a:lnTo>
                  <a:lnTo>
                    <a:pt x="879284" y="1219199"/>
                  </a:lnTo>
                  <a:lnTo>
                    <a:pt x="868235" y="1231933"/>
                  </a:lnTo>
                  <a:lnTo>
                    <a:pt x="877773" y="1231933"/>
                  </a:lnTo>
                  <a:lnTo>
                    <a:pt x="882419" y="1219199"/>
                  </a:lnTo>
                  <a:lnTo>
                    <a:pt x="885482" y="1219199"/>
                  </a:lnTo>
                  <a:lnTo>
                    <a:pt x="886972" y="1206499"/>
                  </a:lnTo>
                  <a:lnTo>
                    <a:pt x="885281" y="1193799"/>
                  </a:lnTo>
                  <a:lnTo>
                    <a:pt x="882202" y="1181099"/>
                  </a:lnTo>
                  <a:close/>
                </a:path>
                <a:path w="2054225" h="2019300">
                  <a:moveTo>
                    <a:pt x="871626" y="1168399"/>
                  </a:moveTo>
                  <a:lnTo>
                    <a:pt x="859942" y="1168399"/>
                  </a:lnTo>
                  <a:lnTo>
                    <a:pt x="866686" y="1181099"/>
                  </a:lnTo>
                  <a:lnTo>
                    <a:pt x="877651" y="1181099"/>
                  </a:lnTo>
                  <a:lnTo>
                    <a:pt x="871626" y="1168399"/>
                  </a:lnTo>
                  <a:close/>
                </a:path>
                <a:path w="2054225" h="2019300">
                  <a:moveTo>
                    <a:pt x="838949" y="1104899"/>
                  </a:moveTo>
                  <a:lnTo>
                    <a:pt x="834097" y="1104899"/>
                  </a:lnTo>
                  <a:lnTo>
                    <a:pt x="913866" y="1181099"/>
                  </a:lnTo>
                  <a:lnTo>
                    <a:pt x="918717" y="1181099"/>
                  </a:lnTo>
                  <a:lnTo>
                    <a:pt x="838949" y="1104899"/>
                  </a:lnTo>
                  <a:close/>
                </a:path>
                <a:path w="2054225" h="2019300">
                  <a:moveTo>
                    <a:pt x="853009" y="1155699"/>
                  </a:moveTo>
                  <a:lnTo>
                    <a:pt x="834439" y="1155699"/>
                  </a:lnTo>
                  <a:lnTo>
                    <a:pt x="828825" y="1168399"/>
                  </a:lnTo>
                  <a:lnTo>
                    <a:pt x="859301" y="1168399"/>
                  </a:lnTo>
                  <a:lnTo>
                    <a:pt x="853009" y="1155699"/>
                  </a:lnTo>
                  <a:close/>
                </a:path>
                <a:path w="2054225" h="2019300">
                  <a:moveTo>
                    <a:pt x="926668" y="1142999"/>
                  </a:moveTo>
                  <a:lnTo>
                    <a:pt x="911105" y="1142999"/>
                  </a:lnTo>
                  <a:lnTo>
                    <a:pt x="917967" y="1155699"/>
                  </a:lnTo>
                  <a:lnTo>
                    <a:pt x="932345" y="1155699"/>
                  </a:lnTo>
                  <a:lnTo>
                    <a:pt x="926668" y="1142999"/>
                  </a:lnTo>
                  <a:close/>
                </a:path>
                <a:path w="2054225" h="2019300">
                  <a:moveTo>
                    <a:pt x="956106" y="1142999"/>
                  </a:moveTo>
                  <a:lnTo>
                    <a:pt x="946721" y="1142999"/>
                  </a:lnTo>
                  <a:lnTo>
                    <a:pt x="939939" y="1155699"/>
                  </a:lnTo>
                  <a:lnTo>
                    <a:pt x="950679" y="1155699"/>
                  </a:lnTo>
                  <a:lnTo>
                    <a:pt x="956106" y="1142999"/>
                  </a:lnTo>
                  <a:close/>
                </a:path>
                <a:path w="2054225" h="2019300">
                  <a:moveTo>
                    <a:pt x="949731" y="1092199"/>
                  </a:moveTo>
                  <a:lnTo>
                    <a:pt x="940269" y="1092199"/>
                  </a:lnTo>
                  <a:lnTo>
                    <a:pt x="905636" y="1130299"/>
                  </a:lnTo>
                  <a:lnTo>
                    <a:pt x="899034" y="1130299"/>
                  </a:lnTo>
                  <a:lnTo>
                    <a:pt x="904278" y="1142999"/>
                  </a:lnTo>
                  <a:lnTo>
                    <a:pt x="909853" y="1142999"/>
                  </a:lnTo>
                  <a:lnTo>
                    <a:pt x="949731" y="1092199"/>
                  </a:lnTo>
                  <a:close/>
                </a:path>
                <a:path w="2054225" h="2019300">
                  <a:moveTo>
                    <a:pt x="964441" y="1130299"/>
                  </a:moveTo>
                  <a:lnTo>
                    <a:pt x="959958" y="1130299"/>
                  </a:lnTo>
                  <a:lnTo>
                    <a:pt x="956764" y="1142999"/>
                  </a:lnTo>
                  <a:lnTo>
                    <a:pt x="960766" y="1142999"/>
                  </a:lnTo>
                  <a:lnTo>
                    <a:pt x="964441" y="1130299"/>
                  </a:lnTo>
                  <a:close/>
                </a:path>
                <a:path w="2054225" h="2019300">
                  <a:moveTo>
                    <a:pt x="897153" y="1104899"/>
                  </a:moveTo>
                  <a:lnTo>
                    <a:pt x="891192" y="1104899"/>
                  </a:lnTo>
                  <a:lnTo>
                    <a:pt x="891120" y="1117599"/>
                  </a:lnTo>
                  <a:lnTo>
                    <a:pt x="892456" y="1117599"/>
                  </a:lnTo>
                  <a:lnTo>
                    <a:pt x="895094" y="1130299"/>
                  </a:lnTo>
                  <a:lnTo>
                    <a:pt x="900099" y="1130299"/>
                  </a:lnTo>
                  <a:lnTo>
                    <a:pt x="897293" y="1117599"/>
                  </a:lnTo>
                  <a:lnTo>
                    <a:pt x="897153" y="1104899"/>
                  </a:lnTo>
                  <a:close/>
                </a:path>
                <a:path w="2054225" h="2019300">
                  <a:moveTo>
                    <a:pt x="968832" y="1117599"/>
                  </a:moveTo>
                  <a:lnTo>
                    <a:pt x="963675" y="1117599"/>
                  </a:lnTo>
                  <a:lnTo>
                    <a:pt x="962261" y="1130299"/>
                  </a:lnTo>
                  <a:lnTo>
                    <a:pt x="967129" y="1130299"/>
                  </a:lnTo>
                  <a:lnTo>
                    <a:pt x="968832" y="1117599"/>
                  </a:lnTo>
                  <a:close/>
                </a:path>
                <a:path w="2054225" h="2019300">
                  <a:moveTo>
                    <a:pt x="909573" y="1092199"/>
                  </a:moveTo>
                  <a:lnTo>
                    <a:pt x="895873" y="1092199"/>
                  </a:lnTo>
                  <a:lnTo>
                    <a:pt x="892776" y="1104899"/>
                  </a:lnTo>
                  <a:lnTo>
                    <a:pt x="899642" y="1104899"/>
                  </a:lnTo>
                  <a:lnTo>
                    <a:pt x="909573" y="1092199"/>
                  </a:lnTo>
                  <a:close/>
                </a:path>
                <a:path w="2054225" h="2019300">
                  <a:moveTo>
                    <a:pt x="941349" y="1054099"/>
                  </a:moveTo>
                  <a:lnTo>
                    <a:pt x="936497" y="1054099"/>
                  </a:lnTo>
                  <a:lnTo>
                    <a:pt x="990384" y="1104899"/>
                  </a:lnTo>
                  <a:lnTo>
                    <a:pt x="995222" y="1104899"/>
                  </a:lnTo>
                  <a:lnTo>
                    <a:pt x="958354" y="1066799"/>
                  </a:lnTo>
                  <a:lnTo>
                    <a:pt x="950290" y="1066799"/>
                  </a:lnTo>
                  <a:lnTo>
                    <a:pt x="941349" y="1054099"/>
                  </a:lnTo>
                  <a:close/>
                </a:path>
                <a:path w="2054225" h="2019300">
                  <a:moveTo>
                    <a:pt x="929150" y="1079499"/>
                  </a:moveTo>
                  <a:lnTo>
                    <a:pt x="907186" y="1079499"/>
                  </a:lnTo>
                  <a:lnTo>
                    <a:pt x="900480" y="1092199"/>
                  </a:lnTo>
                  <a:lnTo>
                    <a:pt x="935320" y="1092199"/>
                  </a:lnTo>
                  <a:lnTo>
                    <a:pt x="929150" y="1079499"/>
                  </a:lnTo>
                  <a:close/>
                </a:path>
                <a:path w="2054225" h="2019300">
                  <a:moveTo>
                    <a:pt x="991984" y="1028699"/>
                  </a:moveTo>
                  <a:lnTo>
                    <a:pt x="974520" y="1028699"/>
                  </a:lnTo>
                  <a:lnTo>
                    <a:pt x="982708" y="1041399"/>
                  </a:lnTo>
                  <a:lnTo>
                    <a:pt x="991438" y="1041399"/>
                  </a:lnTo>
                  <a:lnTo>
                    <a:pt x="1024216" y="1079499"/>
                  </a:lnTo>
                  <a:lnTo>
                    <a:pt x="1029055" y="1066799"/>
                  </a:lnTo>
                  <a:lnTo>
                    <a:pt x="991984" y="1028699"/>
                  </a:lnTo>
                  <a:close/>
                </a:path>
                <a:path w="2054225" h="2019300">
                  <a:moveTo>
                    <a:pt x="955370" y="1041399"/>
                  </a:moveTo>
                  <a:lnTo>
                    <a:pt x="949731" y="1041399"/>
                  </a:lnTo>
                  <a:lnTo>
                    <a:pt x="949145" y="1054099"/>
                  </a:lnTo>
                  <a:lnTo>
                    <a:pt x="950493" y="1066799"/>
                  </a:lnTo>
                  <a:lnTo>
                    <a:pt x="955065" y="1066799"/>
                  </a:lnTo>
                  <a:lnTo>
                    <a:pt x="953554" y="1054099"/>
                  </a:lnTo>
                  <a:lnTo>
                    <a:pt x="955370" y="1041399"/>
                  </a:lnTo>
                  <a:close/>
                </a:path>
                <a:path w="2054225" h="2019300">
                  <a:moveTo>
                    <a:pt x="966872" y="1028699"/>
                  </a:moveTo>
                  <a:lnTo>
                    <a:pt x="956703" y="1028699"/>
                  </a:lnTo>
                  <a:lnTo>
                    <a:pt x="952250" y="1041399"/>
                  </a:lnTo>
                  <a:lnTo>
                    <a:pt x="959764" y="1041399"/>
                  </a:lnTo>
                  <a:lnTo>
                    <a:pt x="966872" y="1028699"/>
                  </a:lnTo>
                  <a:close/>
                </a:path>
                <a:path w="2054225" h="2019300">
                  <a:moveTo>
                    <a:pt x="1018794" y="990599"/>
                  </a:moveTo>
                  <a:lnTo>
                    <a:pt x="999015" y="990599"/>
                  </a:lnTo>
                  <a:lnTo>
                    <a:pt x="989914" y="1003299"/>
                  </a:lnTo>
                  <a:lnTo>
                    <a:pt x="1018768" y="1003299"/>
                  </a:lnTo>
                  <a:lnTo>
                    <a:pt x="1057948" y="1041399"/>
                  </a:lnTo>
                  <a:lnTo>
                    <a:pt x="1062786" y="1041399"/>
                  </a:lnTo>
                  <a:lnTo>
                    <a:pt x="1029474" y="1003299"/>
                  </a:lnTo>
                  <a:lnTo>
                    <a:pt x="1018794" y="990599"/>
                  </a:lnTo>
                  <a:close/>
                </a:path>
                <a:path w="2054225" h="2019300">
                  <a:moveTo>
                    <a:pt x="998499" y="1003299"/>
                  </a:moveTo>
                  <a:lnTo>
                    <a:pt x="983894" y="1003299"/>
                  </a:lnTo>
                  <a:lnTo>
                    <a:pt x="981925" y="1015999"/>
                  </a:lnTo>
                  <a:lnTo>
                    <a:pt x="982548" y="1028699"/>
                  </a:lnTo>
                  <a:lnTo>
                    <a:pt x="988948" y="1028699"/>
                  </a:lnTo>
                  <a:lnTo>
                    <a:pt x="987818" y="1015999"/>
                  </a:lnTo>
                  <a:lnTo>
                    <a:pt x="989660" y="1015999"/>
                  </a:lnTo>
                  <a:lnTo>
                    <a:pt x="998499" y="1003299"/>
                  </a:lnTo>
                  <a:close/>
                </a:path>
                <a:path w="2054225" h="2019300">
                  <a:moveTo>
                    <a:pt x="1093999" y="1003299"/>
                  </a:moveTo>
                  <a:lnTo>
                    <a:pt x="1061296" y="1003299"/>
                  </a:lnTo>
                  <a:lnTo>
                    <a:pt x="1068191" y="1015999"/>
                  </a:lnTo>
                  <a:lnTo>
                    <a:pt x="1088139" y="1015999"/>
                  </a:lnTo>
                  <a:lnTo>
                    <a:pt x="1093999" y="1003299"/>
                  </a:lnTo>
                  <a:close/>
                </a:path>
                <a:path w="2054225" h="2019300">
                  <a:moveTo>
                    <a:pt x="1093063" y="952499"/>
                  </a:moveTo>
                  <a:lnTo>
                    <a:pt x="1083589" y="952499"/>
                  </a:lnTo>
                  <a:lnTo>
                    <a:pt x="1048969" y="990599"/>
                  </a:lnTo>
                  <a:lnTo>
                    <a:pt x="1042353" y="990599"/>
                  </a:lnTo>
                  <a:lnTo>
                    <a:pt x="1047597" y="1003299"/>
                  </a:lnTo>
                  <a:lnTo>
                    <a:pt x="1058744" y="1003299"/>
                  </a:lnTo>
                  <a:lnTo>
                    <a:pt x="1053172" y="990599"/>
                  </a:lnTo>
                  <a:lnTo>
                    <a:pt x="1093063" y="952499"/>
                  </a:lnTo>
                  <a:close/>
                </a:path>
                <a:path w="2054225" h="2019300">
                  <a:moveTo>
                    <a:pt x="1107771" y="990599"/>
                  </a:moveTo>
                  <a:lnTo>
                    <a:pt x="1100091" y="990599"/>
                  </a:lnTo>
                  <a:lnTo>
                    <a:pt x="1096009" y="1003299"/>
                  </a:lnTo>
                  <a:lnTo>
                    <a:pt x="1104093" y="1003299"/>
                  </a:lnTo>
                  <a:lnTo>
                    <a:pt x="1107771" y="990599"/>
                  </a:lnTo>
                  <a:close/>
                </a:path>
                <a:path w="2054225" h="2019300">
                  <a:moveTo>
                    <a:pt x="1043419" y="977899"/>
                  </a:moveTo>
                  <a:lnTo>
                    <a:pt x="1035776" y="977899"/>
                  </a:lnTo>
                  <a:lnTo>
                    <a:pt x="1038413" y="990599"/>
                  </a:lnTo>
                  <a:lnTo>
                    <a:pt x="1048969" y="990599"/>
                  </a:lnTo>
                  <a:lnTo>
                    <a:pt x="1043419" y="977899"/>
                  </a:lnTo>
                  <a:close/>
                </a:path>
                <a:path w="2054225" h="2019300">
                  <a:moveTo>
                    <a:pt x="1112164" y="977899"/>
                  </a:moveTo>
                  <a:lnTo>
                    <a:pt x="1105591" y="977899"/>
                  </a:lnTo>
                  <a:lnTo>
                    <a:pt x="1103285" y="990599"/>
                  </a:lnTo>
                  <a:lnTo>
                    <a:pt x="1110461" y="990599"/>
                  </a:lnTo>
                  <a:lnTo>
                    <a:pt x="1112164" y="977899"/>
                  </a:lnTo>
                  <a:close/>
                </a:path>
                <a:path w="2054225" h="2019300">
                  <a:moveTo>
                    <a:pt x="1042974" y="952499"/>
                  </a:moveTo>
                  <a:lnTo>
                    <a:pt x="1036102" y="952499"/>
                  </a:lnTo>
                  <a:lnTo>
                    <a:pt x="1034517" y="965199"/>
                  </a:lnTo>
                  <a:lnTo>
                    <a:pt x="1034440" y="977899"/>
                  </a:lnTo>
                  <a:lnTo>
                    <a:pt x="1040612" y="977899"/>
                  </a:lnTo>
                  <a:lnTo>
                    <a:pt x="1040549" y="965199"/>
                  </a:lnTo>
                  <a:lnTo>
                    <a:pt x="1042974" y="952499"/>
                  </a:lnTo>
                  <a:close/>
                </a:path>
                <a:path w="2054225" h="2019300">
                  <a:moveTo>
                    <a:pt x="1096924" y="901699"/>
                  </a:moveTo>
                  <a:lnTo>
                    <a:pt x="1092812" y="901699"/>
                  </a:lnTo>
                  <a:lnTo>
                    <a:pt x="1092091" y="914399"/>
                  </a:lnTo>
                  <a:lnTo>
                    <a:pt x="1078750" y="914399"/>
                  </a:lnTo>
                  <a:lnTo>
                    <a:pt x="1132636" y="965199"/>
                  </a:lnTo>
                  <a:lnTo>
                    <a:pt x="1137475" y="965199"/>
                  </a:lnTo>
                  <a:lnTo>
                    <a:pt x="1100924" y="927099"/>
                  </a:lnTo>
                  <a:lnTo>
                    <a:pt x="1097876" y="914399"/>
                  </a:lnTo>
                  <a:lnTo>
                    <a:pt x="1096924" y="901699"/>
                  </a:lnTo>
                  <a:close/>
                </a:path>
                <a:path w="2054225" h="2019300">
                  <a:moveTo>
                    <a:pt x="1058443" y="939799"/>
                  </a:moveTo>
                  <a:lnTo>
                    <a:pt x="1050505" y="939799"/>
                  </a:lnTo>
                  <a:lnTo>
                    <a:pt x="1043812" y="952499"/>
                  </a:lnTo>
                  <a:lnTo>
                    <a:pt x="1052893" y="952499"/>
                  </a:lnTo>
                  <a:lnTo>
                    <a:pt x="1058443" y="939799"/>
                  </a:lnTo>
                  <a:close/>
                </a:path>
                <a:path w="2054225" h="2019300">
                  <a:moveTo>
                    <a:pt x="1078644" y="939799"/>
                  </a:moveTo>
                  <a:lnTo>
                    <a:pt x="1070851" y="939799"/>
                  </a:lnTo>
                  <a:lnTo>
                    <a:pt x="1077175" y="952499"/>
                  </a:lnTo>
                  <a:lnTo>
                    <a:pt x="1084786" y="952499"/>
                  </a:lnTo>
                  <a:lnTo>
                    <a:pt x="1078644" y="939799"/>
                  </a:lnTo>
                  <a:close/>
                </a:path>
                <a:path w="2054225" h="2019300">
                  <a:moveTo>
                    <a:pt x="1134122" y="888999"/>
                  </a:moveTo>
                  <a:lnTo>
                    <a:pt x="1128526" y="888999"/>
                  </a:lnTo>
                  <a:lnTo>
                    <a:pt x="1137894" y="901699"/>
                  </a:lnTo>
                  <a:lnTo>
                    <a:pt x="1169250" y="927099"/>
                  </a:lnTo>
                  <a:lnTo>
                    <a:pt x="1174089" y="927099"/>
                  </a:lnTo>
                  <a:lnTo>
                    <a:pt x="1134122" y="888999"/>
                  </a:lnTo>
                  <a:close/>
                </a:path>
                <a:path w="2054225" h="2019300">
                  <a:moveTo>
                    <a:pt x="1104480" y="888999"/>
                  </a:moveTo>
                  <a:lnTo>
                    <a:pt x="1100899" y="888999"/>
                  </a:lnTo>
                  <a:lnTo>
                    <a:pt x="1095748" y="901699"/>
                  </a:lnTo>
                  <a:lnTo>
                    <a:pt x="1099286" y="901699"/>
                  </a:lnTo>
                  <a:lnTo>
                    <a:pt x="1104480" y="888999"/>
                  </a:lnTo>
                  <a:close/>
                </a:path>
                <a:path w="2054225" h="2019300">
                  <a:moveTo>
                    <a:pt x="1127340" y="838199"/>
                  </a:moveTo>
                  <a:lnTo>
                    <a:pt x="1124127" y="838199"/>
                  </a:lnTo>
                  <a:lnTo>
                    <a:pt x="1138123" y="850899"/>
                  </a:lnTo>
                  <a:lnTo>
                    <a:pt x="1128445" y="863599"/>
                  </a:lnTo>
                  <a:lnTo>
                    <a:pt x="1142542" y="863599"/>
                  </a:lnTo>
                  <a:lnTo>
                    <a:pt x="1178750" y="901699"/>
                  </a:lnTo>
                  <a:lnTo>
                    <a:pt x="1189951" y="901699"/>
                  </a:lnTo>
                  <a:lnTo>
                    <a:pt x="1186675" y="888999"/>
                  </a:lnTo>
                  <a:lnTo>
                    <a:pt x="1147381" y="850899"/>
                  </a:lnTo>
                  <a:lnTo>
                    <a:pt x="1142961" y="850899"/>
                  </a:lnTo>
                  <a:lnTo>
                    <a:pt x="1127340" y="838199"/>
                  </a:lnTo>
                  <a:close/>
                </a:path>
                <a:path w="2054225" h="2019300">
                  <a:moveTo>
                    <a:pt x="1208989" y="888999"/>
                  </a:moveTo>
                  <a:lnTo>
                    <a:pt x="1203274" y="888999"/>
                  </a:lnTo>
                  <a:lnTo>
                    <a:pt x="1198460" y="901699"/>
                  </a:lnTo>
                  <a:lnTo>
                    <a:pt x="1207211" y="901699"/>
                  </a:lnTo>
                  <a:lnTo>
                    <a:pt x="1208989" y="888999"/>
                  </a:lnTo>
                  <a:close/>
                </a:path>
                <a:path w="2054225" h="2019300">
                  <a:moveTo>
                    <a:pt x="1113116" y="876299"/>
                  </a:moveTo>
                  <a:lnTo>
                    <a:pt x="1106728" y="888999"/>
                  </a:lnTo>
                  <a:lnTo>
                    <a:pt x="1127048" y="888999"/>
                  </a:lnTo>
                  <a:lnTo>
                    <a:pt x="1113116" y="876299"/>
                  </a:lnTo>
                  <a:close/>
                </a:path>
                <a:path w="2054225" h="2019300">
                  <a:moveTo>
                    <a:pt x="1161592" y="838199"/>
                  </a:moveTo>
                  <a:lnTo>
                    <a:pt x="1157173" y="838199"/>
                  </a:lnTo>
                  <a:lnTo>
                    <a:pt x="1142961" y="850899"/>
                  </a:lnTo>
                  <a:lnTo>
                    <a:pt x="1147381" y="850899"/>
                  </a:lnTo>
                  <a:lnTo>
                    <a:pt x="1161592" y="838199"/>
                  </a:lnTo>
                  <a:close/>
                </a:path>
                <a:path w="2054225" h="2019300">
                  <a:moveTo>
                    <a:pt x="1202029" y="787399"/>
                  </a:moveTo>
                  <a:lnTo>
                    <a:pt x="1197292" y="800099"/>
                  </a:lnTo>
                  <a:lnTo>
                    <a:pt x="1251165" y="850899"/>
                  </a:lnTo>
                  <a:lnTo>
                    <a:pt x="1255902" y="850899"/>
                  </a:lnTo>
                  <a:lnTo>
                    <a:pt x="1230591" y="825499"/>
                  </a:lnTo>
                  <a:lnTo>
                    <a:pt x="1225157" y="812799"/>
                  </a:lnTo>
                  <a:lnTo>
                    <a:pt x="1220952" y="812799"/>
                  </a:lnTo>
                  <a:lnTo>
                    <a:pt x="1217976" y="800099"/>
                  </a:lnTo>
                  <a:lnTo>
                    <a:pt x="1211300" y="800099"/>
                  </a:lnTo>
                  <a:lnTo>
                    <a:pt x="1210990" y="796932"/>
                  </a:lnTo>
                  <a:lnTo>
                    <a:pt x="1202029" y="787399"/>
                  </a:lnTo>
                  <a:close/>
                </a:path>
                <a:path w="2054225" h="2019300">
                  <a:moveTo>
                    <a:pt x="1210990" y="796932"/>
                  </a:moveTo>
                  <a:lnTo>
                    <a:pt x="1211300" y="800099"/>
                  </a:lnTo>
                  <a:lnTo>
                    <a:pt x="1213967" y="800099"/>
                  </a:lnTo>
                  <a:lnTo>
                    <a:pt x="1210990" y="796932"/>
                  </a:lnTo>
                  <a:close/>
                </a:path>
                <a:path w="2054225" h="2019300">
                  <a:moveTo>
                    <a:pt x="1214729" y="787399"/>
                  </a:moveTo>
                  <a:lnTo>
                    <a:pt x="1210055" y="787399"/>
                  </a:lnTo>
                  <a:lnTo>
                    <a:pt x="1210990" y="796932"/>
                  </a:lnTo>
                  <a:lnTo>
                    <a:pt x="1213967" y="800099"/>
                  </a:lnTo>
                  <a:lnTo>
                    <a:pt x="1216228" y="800099"/>
                  </a:lnTo>
                  <a:lnTo>
                    <a:pt x="1214729" y="787399"/>
                  </a:lnTo>
                  <a:close/>
                </a:path>
                <a:path w="2054225" h="2019300">
                  <a:moveTo>
                    <a:pt x="1266730" y="787399"/>
                  </a:moveTo>
                  <a:lnTo>
                    <a:pt x="1255585" y="787399"/>
                  </a:lnTo>
                  <a:lnTo>
                    <a:pt x="1262412" y="800099"/>
                  </a:lnTo>
                  <a:lnTo>
                    <a:pt x="1272335" y="800099"/>
                  </a:lnTo>
                  <a:lnTo>
                    <a:pt x="1266730" y="787399"/>
                  </a:lnTo>
                  <a:close/>
                </a:path>
                <a:path w="2054225" h="2019300">
                  <a:moveTo>
                    <a:pt x="1312074" y="787399"/>
                  </a:moveTo>
                  <a:lnTo>
                    <a:pt x="1303997" y="787399"/>
                  </a:lnTo>
                  <a:lnTo>
                    <a:pt x="1298028" y="800099"/>
                  </a:lnTo>
                  <a:lnTo>
                    <a:pt x="1307414" y="800099"/>
                  </a:lnTo>
                  <a:lnTo>
                    <a:pt x="1312074" y="787399"/>
                  </a:lnTo>
                  <a:close/>
                </a:path>
                <a:path w="2054225" h="2019300">
                  <a:moveTo>
                    <a:pt x="1222514" y="774699"/>
                  </a:moveTo>
                  <a:lnTo>
                    <a:pt x="1212773" y="774699"/>
                  </a:lnTo>
                  <a:lnTo>
                    <a:pt x="1210830" y="787399"/>
                  </a:lnTo>
                  <a:lnTo>
                    <a:pt x="1216088" y="787399"/>
                  </a:lnTo>
                  <a:lnTo>
                    <a:pt x="1222514" y="774699"/>
                  </a:lnTo>
                  <a:close/>
                </a:path>
                <a:path w="2054225" h="2019300">
                  <a:moveTo>
                    <a:pt x="1248460" y="749299"/>
                  </a:moveTo>
                  <a:lnTo>
                    <a:pt x="1244084" y="749299"/>
                  </a:lnTo>
                  <a:lnTo>
                    <a:pt x="1242499" y="761999"/>
                  </a:lnTo>
                  <a:lnTo>
                    <a:pt x="1243764" y="774699"/>
                  </a:lnTo>
                  <a:lnTo>
                    <a:pt x="1246401" y="774699"/>
                  </a:lnTo>
                  <a:lnTo>
                    <a:pt x="1250341" y="787399"/>
                  </a:lnTo>
                  <a:lnTo>
                    <a:pt x="1256944" y="787399"/>
                  </a:lnTo>
                  <a:lnTo>
                    <a:pt x="1251407" y="774699"/>
                  </a:lnTo>
                  <a:lnTo>
                    <a:pt x="1248600" y="761999"/>
                  </a:lnTo>
                  <a:lnTo>
                    <a:pt x="1248460" y="749299"/>
                  </a:lnTo>
                  <a:close/>
                </a:path>
                <a:path w="2054225" h="2019300">
                  <a:moveTo>
                    <a:pt x="1292773" y="736599"/>
                  </a:moveTo>
                  <a:lnTo>
                    <a:pt x="1285151" y="736599"/>
                  </a:lnTo>
                  <a:lnTo>
                    <a:pt x="1291577" y="749299"/>
                  </a:lnTo>
                  <a:lnTo>
                    <a:pt x="1256944" y="787399"/>
                  </a:lnTo>
                  <a:lnTo>
                    <a:pt x="1261160" y="787399"/>
                  </a:lnTo>
                  <a:lnTo>
                    <a:pt x="1301038" y="749299"/>
                  </a:lnTo>
                  <a:lnTo>
                    <a:pt x="1298892" y="749299"/>
                  </a:lnTo>
                  <a:lnTo>
                    <a:pt x="1292773" y="736599"/>
                  </a:lnTo>
                  <a:close/>
                </a:path>
                <a:path w="2054225" h="2019300">
                  <a:moveTo>
                    <a:pt x="1318437" y="774699"/>
                  </a:moveTo>
                  <a:lnTo>
                    <a:pt x="1311267" y="774699"/>
                  </a:lnTo>
                  <a:lnTo>
                    <a:pt x="1308077" y="787399"/>
                  </a:lnTo>
                  <a:lnTo>
                    <a:pt x="1315748" y="787399"/>
                  </a:lnTo>
                  <a:lnTo>
                    <a:pt x="1318437" y="774699"/>
                  </a:lnTo>
                  <a:close/>
                </a:path>
                <a:path w="2054225" h="2019300">
                  <a:moveTo>
                    <a:pt x="1314983" y="761999"/>
                  </a:moveTo>
                  <a:lnTo>
                    <a:pt x="1313568" y="774699"/>
                  </a:lnTo>
                  <a:lnTo>
                    <a:pt x="1320139" y="774699"/>
                  </a:lnTo>
                  <a:lnTo>
                    <a:pt x="1314983" y="761999"/>
                  </a:lnTo>
                  <a:close/>
                </a:path>
                <a:path w="2054225" h="2019300">
                  <a:moveTo>
                    <a:pt x="1260881" y="736599"/>
                  </a:moveTo>
                  <a:lnTo>
                    <a:pt x="1251788" y="736599"/>
                  </a:lnTo>
                  <a:lnTo>
                    <a:pt x="1247180" y="749299"/>
                  </a:lnTo>
                  <a:lnTo>
                    <a:pt x="1250949" y="749299"/>
                  </a:lnTo>
                  <a:lnTo>
                    <a:pt x="1260881" y="736599"/>
                  </a:lnTo>
                  <a:close/>
                </a:path>
                <a:path w="2054225" h="2019300">
                  <a:moveTo>
                    <a:pt x="1330934" y="736599"/>
                  </a:moveTo>
                  <a:lnTo>
                    <a:pt x="1318042" y="736599"/>
                  </a:lnTo>
                  <a:lnTo>
                    <a:pt x="1324535" y="749299"/>
                  </a:lnTo>
                  <a:lnTo>
                    <a:pt x="1346606" y="749299"/>
                  </a:lnTo>
                  <a:lnTo>
                    <a:pt x="1330934" y="736599"/>
                  </a:lnTo>
                  <a:close/>
                </a:path>
                <a:path w="2054225" h="2019300">
                  <a:moveTo>
                    <a:pt x="1372666" y="723899"/>
                  </a:moveTo>
                  <a:lnTo>
                    <a:pt x="1364780" y="723899"/>
                  </a:lnTo>
                  <a:lnTo>
                    <a:pt x="1353477" y="736599"/>
                  </a:lnTo>
                  <a:lnTo>
                    <a:pt x="1346606" y="749299"/>
                  </a:lnTo>
                  <a:lnTo>
                    <a:pt x="1357878" y="749299"/>
                  </a:lnTo>
                  <a:lnTo>
                    <a:pt x="1363586" y="736599"/>
                  </a:lnTo>
                  <a:lnTo>
                    <a:pt x="1369123" y="736599"/>
                  </a:lnTo>
                  <a:lnTo>
                    <a:pt x="1372666" y="723899"/>
                  </a:lnTo>
                  <a:close/>
                </a:path>
                <a:path w="2054225" h="2019300">
                  <a:moveTo>
                    <a:pt x="1408607" y="736599"/>
                  </a:moveTo>
                  <a:lnTo>
                    <a:pt x="1402054" y="736599"/>
                  </a:lnTo>
                  <a:lnTo>
                    <a:pt x="1406893" y="749299"/>
                  </a:lnTo>
                  <a:lnTo>
                    <a:pt x="1408607" y="736599"/>
                  </a:lnTo>
                  <a:close/>
                </a:path>
                <a:path w="2054225" h="2019300">
                  <a:moveTo>
                    <a:pt x="1265986" y="723899"/>
                  </a:moveTo>
                  <a:lnTo>
                    <a:pt x="1258493" y="736599"/>
                  </a:lnTo>
                  <a:lnTo>
                    <a:pt x="1274267" y="736599"/>
                  </a:lnTo>
                  <a:lnTo>
                    <a:pt x="1265986" y="723899"/>
                  </a:lnTo>
                  <a:close/>
                </a:path>
                <a:path w="2054225" h="2019300">
                  <a:moveTo>
                    <a:pt x="1305863" y="711199"/>
                  </a:moveTo>
                  <a:lnTo>
                    <a:pt x="1299428" y="711199"/>
                  </a:lnTo>
                  <a:lnTo>
                    <a:pt x="1302026" y="723899"/>
                  </a:lnTo>
                  <a:lnTo>
                    <a:pt x="1306152" y="736599"/>
                  </a:lnTo>
                  <a:lnTo>
                    <a:pt x="1316545" y="736599"/>
                  </a:lnTo>
                  <a:lnTo>
                    <a:pt x="1311745" y="723899"/>
                  </a:lnTo>
                  <a:lnTo>
                    <a:pt x="1308184" y="723899"/>
                  </a:lnTo>
                  <a:lnTo>
                    <a:pt x="1305863" y="711199"/>
                  </a:lnTo>
                  <a:close/>
                </a:path>
                <a:path w="2054225" h="2019300">
                  <a:moveTo>
                    <a:pt x="1333068" y="660399"/>
                  </a:moveTo>
                  <a:lnTo>
                    <a:pt x="1327645" y="660399"/>
                  </a:lnTo>
                  <a:lnTo>
                    <a:pt x="1401521" y="698499"/>
                  </a:lnTo>
                  <a:lnTo>
                    <a:pt x="1411947" y="723899"/>
                  </a:lnTo>
                  <a:lnTo>
                    <a:pt x="1411528" y="736599"/>
                  </a:lnTo>
                  <a:lnTo>
                    <a:pt x="1417485" y="736599"/>
                  </a:lnTo>
                  <a:lnTo>
                    <a:pt x="1417561" y="723899"/>
                  </a:lnTo>
                  <a:lnTo>
                    <a:pt x="1416138" y="711199"/>
                  </a:lnTo>
                  <a:lnTo>
                    <a:pt x="1413255" y="711199"/>
                  </a:lnTo>
                  <a:lnTo>
                    <a:pt x="1402221" y="685799"/>
                  </a:lnTo>
                  <a:lnTo>
                    <a:pt x="1394510" y="685799"/>
                  </a:lnTo>
                  <a:lnTo>
                    <a:pt x="1333068" y="660399"/>
                  </a:lnTo>
                  <a:close/>
                </a:path>
                <a:path w="2054225" h="2019300">
                  <a:moveTo>
                    <a:pt x="1369161" y="711199"/>
                  </a:moveTo>
                  <a:lnTo>
                    <a:pt x="1368031" y="723899"/>
                  </a:lnTo>
                  <a:lnTo>
                    <a:pt x="1374216" y="723899"/>
                  </a:lnTo>
                  <a:lnTo>
                    <a:pt x="1369161" y="711199"/>
                  </a:lnTo>
                  <a:close/>
                </a:path>
                <a:path w="2054225" h="2019300">
                  <a:moveTo>
                    <a:pt x="1304162" y="698499"/>
                  </a:moveTo>
                  <a:lnTo>
                    <a:pt x="1298837" y="698499"/>
                  </a:lnTo>
                  <a:lnTo>
                    <a:pt x="1298359" y="711199"/>
                  </a:lnTo>
                  <a:lnTo>
                    <a:pt x="1304785" y="711199"/>
                  </a:lnTo>
                  <a:lnTo>
                    <a:pt x="1304162" y="698499"/>
                  </a:lnTo>
                  <a:close/>
                </a:path>
                <a:path w="2054225" h="2019300">
                  <a:moveTo>
                    <a:pt x="1323339" y="673099"/>
                  </a:moveTo>
                  <a:lnTo>
                    <a:pt x="1313751" y="673099"/>
                  </a:lnTo>
                  <a:lnTo>
                    <a:pt x="1309649" y="685799"/>
                  </a:lnTo>
                  <a:lnTo>
                    <a:pt x="1304484" y="685799"/>
                  </a:lnTo>
                  <a:lnTo>
                    <a:pt x="1300880" y="698499"/>
                  </a:lnTo>
                  <a:lnTo>
                    <a:pt x="1307020" y="698499"/>
                  </a:lnTo>
                  <a:lnTo>
                    <a:pt x="1317929" y="685799"/>
                  </a:lnTo>
                  <a:lnTo>
                    <a:pt x="1323339" y="673099"/>
                  </a:lnTo>
                  <a:close/>
                </a:path>
                <a:path w="2054225" h="2019300">
                  <a:moveTo>
                    <a:pt x="1374635" y="622299"/>
                  </a:moveTo>
                  <a:lnTo>
                    <a:pt x="1369377" y="622299"/>
                  </a:lnTo>
                  <a:lnTo>
                    <a:pt x="1396212" y="685799"/>
                  </a:lnTo>
                  <a:lnTo>
                    <a:pt x="1402221" y="685799"/>
                  </a:lnTo>
                  <a:lnTo>
                    <a:pt x="1374635" y="622299"/>
                  </a:lnTo>
                  <a:close/>
                </a:path>
                <a:path w="2054225" h="2019300">
                  <a:moveTo>
                    <a:pt x="1447671" y="647699"/>
                  </a:moveTo>
                  <a:lnTo>
                    <a:pt x="1427196" y="647699"/>
                  </a:lnTo>
                  <a:lnTo>
                    <a:pt x="1434210" y="660399"/>
                  </a:lnTo>
                  <a:lnTo>
                    <a:pt x="1441147" y="660399"/>
                  </a:lnTo>
                  <a:lnTo>
                    <a:pt x="1447671" y="647699"/>
                  </a:lnTo>
                  <a:close/>
                </a:path>
                <a:path w="2054225" h="2019300">
                  <a:moveTo>
                    <a:pt x="1404086" y="622299"/>
                  </a:moveTo>
                  <a:lnTo>
                    <a:pt x="1397936" y="622299"/>
                  </a:lnTo>
                  <a:lnTo>
                    <a:pt x="1402063" y="634999"/>
                  </a:lnTo>
                  <a:lnTo>
                    <a:pt x="1407718" y="647699"/>
                  </a:lnTo>
                  <a:lnTo>
                    <a:pt x="1419428" y="647699"/>
                  </a:lnTo>
                  <a:lnTo>
                    <a:pt x="1412443" y="634999"/>
                  </a:lnTo>
                  <a:lnTo>
                    <a:pt x="1407644" y="634999"/>
                  </a:lnTo>
                  <a:lnTo>
                    <a:pt x="1404086" y="622299"/>
                  </a:lnTo>
                  <a:close/>
                </a:path>
                <a:path w="2054225" h="2019300">
                  <a:moveTo>
                    <a:pt x="1470113" y="622299"/>
                  </a:moveTo>
                  <a:lnTo>
                    <a:pt x="1463941" y="622299"/>
                  </a:lnTo>
                  <a:lnTo>
                    <a:pt x="1460677" y="634999"/>
                  </a:lnTo>
                  <a:lnTo>
                    <a:pt x="1449387" y="647699"/>
                  </a:lnTo>
                  <a:lnTo>
                    <a:pt x="1459483" y="647699"/>
                  </a:lnTo>
                  <a:lnTo>
                    <a:pt x="1465033" y="634999"/>
                  </a:lnTo>
                  <a:lnTo>
                    <a:pt x="1468577" y="634999"/>
                  </a:lnTo>
                  <a:lnTo>
                    <a:pt x="1470113" y="622299"/>
                  </a:lnTo>
                  <a:close/>
                </a:path>
                <a:path w="2054225" h="2019300">
                  <a:moveTo>
                    <a:pt x="1400682" y="609599"/>
                  </a:moveTo>
                  <a:lnTo>
                    <a:pt x="1394269" y="609599"/>
                  </a:lnTo>
                  <a:lnTo>
                    <a:pt x="1395338" y="622299"/>
                  </a:lnTo>
                  <a:lnTo>
                    <a:pt x="1401766" y="622299"/>
                  </a:lnTo>
                  <a:lnTo>
                    <a:pt x="1400682" y="609599"/>
                  </a:lnTo>
                  <a:close/>
                </a:path>
                <a:path w="2054225" h="2019300">
                  <a:moveTo>
                    <a:pt x="1410093" y="533399"/>
                  </a:moveTo>
                  <a:lnTo>
                    <a:pt x="1405242" y="533399"/>
                  </a:lnTo>
                  <a:lnTo>
                    <a:pt x="1485010" y="622299"/>
                  </a:lnTo>
                  <a:lnTo>
                    <a:pt x="1489862" y="609599"/>
                  </a:lnTo>
                  <a:lnTo>
                    <a:pt x="1410093" y="533399"/>
                  </a:lnTo>
                  <a:close/>
                </a:path>
                <a:path w="2054225" h="2019300">
                  <a:moveTo>
                    <a:pt x="1413840" y="584199"/>
                  </a:moveTo>
                  <a:lnTo>
                    <a:pt x="1405559" y="584199"/>
                  </a:lnTo>
                  <a:lnTo>
                    <a:pt x="1400389" y="596899"/>
                  </a:lnTo>
                  <a:lnTo>
                    <a:pt x="1396785" y="596899"/>
                  </a:lnTo>
                  <a:lnTo>
                    <a:pt x="1394745" y="609599"/>
                  </a:lnTo>
                  <a:lnTo>
                    <a:pt x="1400073" y="609599"/>
                  </a:lnTo>
                  <a:lnTo>
                    <a:pt x="1402930" y="596899"/>
                  </a:lnTo>
                  <a:lnTo>
                    <a:pt x="1413840" y="584199"/>
                  </a:lnTo>
                  <a:close/>
                </a:path>
                <a:path w="2054225" h="2019300">
                  <a:moveTo>
                    <a:pt x="1458607" y="533399"/>
                  </a:moveTo>
                  <a:lnTo>
                    <a:pt x="1453768" y="533399"/>
                  </a:lnTo>
                  <a:lnTo>
                    <a:pt x="1507642" y="596899"/>
                  </a:lnTo>
                  <a:lnTo>
                    <a:pt x="1512493" y="584199"/>
                  </a:lnTo>
                  <a:lnTo>
                    <a:pt x="1458607" y="533399"/>
                  </a:lnTo>
                  <a:close/>
                </a:path>
                <a:path w="2054225" h="2019300">
                  <a:moveTo>
                    <a:pt x="1420025" y="571499"/>
                  </a:moveTo>
                  <a:lnTo>
                    <a:pt x="1414487" y="584199"/>
                  </a:lnTo>
                  <a:lnTo>
                    <a:pt x="1425498" y="584199"/>
                  </a:lnTo>
                  <a:lnTo>
                    <a:pt x="1420025" y="571499"/>
                  </a:lnTo>
                  <a:close/>
                </a:path>
                <a:path w="2054225" h="2019300">
                  <a:moveTo>
                    <a:pt x="1480159" y="507999"/>
                  </a:moveTo>
                  <a:lnTo>
                    <a:pt x="1475320" y="520699"/>
                  </a:lnTo>
                  <a:lnTo>
                    <a:pt x="1529194" y="571499"/>
                  </a:lnTo>
                  <a:lnTo>
                    <a:pt x="1534045" y="571499"/>
                  </a:lnTo>
                  <a:lnTo>
                    <a:pt x="1497482" y="533399"/>
                  </a:lnTo>
                  <a:lnTo>
                    <a:pt x="1494447" y="520699"/>
                  </a:lnTo>
                  <a:lnTo>
                    <a:pt x="1488661" y="520699"/>
                  </a:lnTo>
                  <a:lnTo>
                    <a:pt x="1488749" y="519141"/>
                  </a:lnTo>
                  <a:lnTo>
                    <a:pt x="1480159" y="507999"/>
                  </a:lnTo>
                  <a:close/>
                </a:path>
                <a:path w="2054225" h="2019300">
                  <a:moveTo>
                    <a:pt x="1523618" y="482599"/>
                  </a:moveTo>
                  <a:lnTo>
                    <a:pt x="1503298" y="482599"/>
                  </a:lnTo>
                  <a:lnTo>
                    <a:pt x="1497469" y="495299"/>
                  </a:lnTo>
                  <a:lnTo>
                    <a:pt x="1525096" y="495299"/>
                  </a:lnTo>
                  <a:lnTo>
                    <a:pt x="1534464" y="507999"/>
                  </a:lnTo>
                  <a:lnTo>
                    <a:pt x="1565821" y="533399"/>
                  </a:lnTo>
                  <a:lnTo>
                    <a:pt x="1570659" y="533399"/>
                  </a:lnTo>
                  <a:lnTo>
                    <a:pt x="1530692" y="495299"/>
                  </a:lnTo>
                  <a:lnTo>
                    <a:pt x="1523618" y="482599"/>
                  </a:lnTo>
                  <a:close/>
                </a:path>
                <a:path w="2054225" h="2019300">
                  <a:moveTo>
                    <a:pt x="1628533" y="520699"/>
                  </a:moveTo>
                  <a:lnTo>
                    <a:pt x="1619135" y="520699"/>
                  </a:lnTo>
                  <a:lnTo>
                    <a:pt x="1612176" y="533399"/>
                  </a:lnTo>
                  <a:lnTo>
                    <a:pt x="1623352" y="533399"/>
                  </a:lnTo>
                  <a:lnTo>
                    <a:pt x="1628533" y="520699"/>
                  </a:lnTo>
                  <a:close/>
                </a:path>
                <a:path w="2054225" h="2019300">
                  <a:moveTo>
                    <a:pt x="1441361" y="507999"/>
                  </a:moveTo>
                  <a:lnTo>
                    <a:pt x="1436954" y="507999"/>
                  </a:lnTo>
                  <a:lnTo>
                    <a:pt x="1435646" y="520699"/>
                  </a:lnTo>
                  <a:lnTo>
                    <a:pt x="1443685" y="520699"/>
                  </a:lnTo>
                  <a:lnTo>
                    <a:pt x="1441361" y="507999"/>
                  </a:lnTo>
                  <a:close/>
                </a:path>
                <a:path w="2054225" h="2019300">
                  <a:moveTo>
                    <a:pt x="1488749" y="519141"/>
                  </a:moveTo>
                  <a:lnTo>
                    <a:pt x="1488661" y="520699"/>
                  </a:lnTo>
                  <a:lnTo>
                    <a:pt x="1489951" y="520699"/>
                  </a:lnTo>
                  <a:lnTo>
                    <a:pt x="1488749" y="519141"/>
                  </a:lnTo>
                  <a:close/>
                </a:path>
                <a:path w="2054225" h="2019300">
                  <a:moveTo>
                    <a:pt x="1501051" y="495299"/>
                  </a:moveTo>
                  <a:lnTo>
                    <a:pt x="1492319" y="495299"/>
                  </a:lnTo>
                  <a:lnTo>
                    <a:pt x="1489382" y="507999"/>
                  </a:lnTo>
                  <a:lnTo>
                    <a:pt x="1488749" y="519141"/>
                  </a:lnTo>
                  <a:lnTo>
                    <a:pt x="1489951" y="520699"/>
                  </a:lnTo>
                  <a:lnTo>
                    <a:pt x="1494447" y="520699"/>
                  </a:lnTo>
                  <a:lnTo>
                    <a:pt x="1493494" y="507999"/>
                  </a:lnTo>
                  <a:lnTo>
                    <a:pt x="1495856" y="507999"/>
                  </a:lnTo>
                  <a:lnTo>
                    <a:pt x="1501051" y="495299"/>
                  </a:lnTo>
                  <a:close/>
                </a:path>
                <a:path w="2054225" h="2019300">
                  <a:moveTo>
                    <a:pt x="1633166" y="469899"/>
                  </a:moveTo>
                  <a:lnTo>
                    <a:pt x="1622958" y="469899"/>
                  </a:lnTo>
                  <a:lnTo>
                    <a:pt x="1631881" y="482599"/>
                  </a:lnTo>
                  <a:lnTo>
                    <a:pt x="1635066" y="495299"/>
                  </a:lnTo>
                  <a:lnTo>
                    <a:pt x="1632514" y="507999"/>
                  </a:lnTo>
                  <a:lnTo>
                    <a:pt x="1624228" y="520699"/>
                  </a:lnTo>
                  <a:lnTo>
                    <a:pt x="1634634" y="520699"/>
                  </a:lnTo>
                  <a:lnTo>
                    <a:pt x="1638931" y="507999"/>
                  </a:lnTo>
                  <a:lnTo>
                    <a:pt x="1641424" y="507999"/>
                  </a:lnTo>
                  <a:lnTo>
                    <a:pt x="1642109" y="495299"/>
                  </a:lnTo>
                  <a:lnTo>
                    <a:pt x="1640976" y="482599"/>
                  </a:lnTo>
                  <a:lnTo>
                    <a:pt x="1637995" y="482599"/>
                  </a:lnTo>
                  <a:lnTo>
                    <a:pt x="1633166" y="469899"/>
                  </a:lnTo>
                  <a:close/>
                </a:path>
                <a:path w="2054225" h="2019300">
                  <a:moveTo>
                    <a:pt x="1602141" y="495299"/>
                  </a:moveTo>
                  <a:lnTo>
                    <a:pt x="1570545" y="495299"/>
                  </a:lnTo>
                  <a:lnTo>
                    <a:pt x="1577180" y="507999"/>
                  </a:lnTo>
                  <a:lnTo>
                    <a:pt x="1596501" y="507999"/>
                  </a:lnTo>
                  <a:lnTo>
                    <a:pt x="1602141" y="495299"/>
                  </a:lnTo>
                  <a:close/>
                </a:path>
                <a:path w="2054225" h="2019300">
                  <a:moveTo>
                    <a:pt x="1562138" y="482599"/>
                  </a:moveTo>
                  <a:lnTo>
                    <a:pt x="1551775" y="482599"/>
                  </a:lnTo>
                  <a:lnTo>
                    <a:pt x="1557502" y="495299"/>
                  </a:lnTo>
                  <a:lnTo>
                    <a:pt x="1569504" y="495299"/>
                  </a:lnTo>
                  <a:lnTo>
                    <a:pt x="1562138" y="482599"/>
                  </a:lnTo>
                  <a:close/>
                </a:path>
                <a:path w="2054225" h="2019300">
                  <a:moveTo>
                    <a:pt x="1576603" y="419099"/>
                  </a:moveTo>
                  <a:lnTo>
                    <a:pt x="1571764" y="419099"/>
                  </a:lnTo>
                  <a:lnTo>
                    <a:pt x="1580286" y="431799"/>
                  </a:lnTo>
                  <a:lnTo>
                    <a:pt x="1587677" y="431799"/>
                  </a:lnTo>
                  <a:lnTo>
                    <a:pt x="1592440" y="444499"/>
                  </a:lnTo>
                  <a:lnTo>
                    <a:pt x="1608556" y="457199"/>
                  </a:lnTo>
                  <a:lnTo>
                    <a:pt x="1611439" y="469899"/>
                  </a:lnTo>
                  <a:lnTo>
                    <a:pt x="1612074" y="482599"/>
                  </a:lnTo>
                  <a:lnTo>
                    <a:pt x="1609331" y="482599"/>
                  </a:lnTo>
                  <a:lnTo>
                    <a:pt x="1598104" y="495299"/>
                  </a:lnTo>
                  <a:lnTo>
                    <a:pt x="1612757" y="495299"/>
                  </a:lnTo>
                  <a:lnTo>
                    <a:pt x="1615967" y="482599"/>
                  </a:lnTo>
                  <a:lnTo>
                    <a:pt x="1616967" y="469899"/>
                  </a:lnTo>
                  <a:lnTo>
                    <a:pt x="1626489" y="469899"/>
                  </a:lnTo>
                  <a:lnTo>
                    <a:pt x="1576603" y="419099"/>
                  </a:lnTo>
                  <a:close/>
                </a:path>
                <a:path w="2054225" h="2019300">
                  <a:moveTo>
                    <a:pt x="1553570" y="469899"/>
                  </a:moveTo>
                  <a:lnTo>
                    <a:pt x="1544645" y="469899"/>
                  </a:lnTo>
                  <a:lnTo>
                    <a:pt x="1547490" y="482599"/>
                  </a:lnTo>
                  <a:lnTo>
                    <a:pt x="1557244" y="482599"/>
                  </a:lnTo>
                  <a:lnTo>
                    <a:pt x="1553570" y="469899"/>
                  </a:lnTo>
                  <a:close/>
                </a:path>
                <a:path w="2054225" h="2019300">
                  <a:moveTo>
                    <a:pt x="1562658" y="431799"/>
                  </a:moveTo>
                  <a:lnTo>
                    <a:pt x="1552981" y="431799"/>
                  </a:lnTo>
                  <a:lnTo>
                    <a:pt x="1548208" y="444499"/>
                  </a:lnTo>
                  <a:lnTo>
                    <a:pt x="1544996" y="444499"/>
                  </a:lnTo>
                  <a:lnTo>
                    <a:pt x="1543340" y="457199"/>
                  </a:lnTo>
                  <a:lnTo>
                    <a:pt x="1543240" y="469899"/>
                  </a:lnTo>
                  <a:lnTo>
                    <a:pt x="1551113" y="469899"/>
                  </a:lnTo>
                  <a:lnTo>
                    <a:pt x="1549869" y="457199"/>
                  </a:lnTo>
                  <a:lnTo>
                    <a:pt x="1549031" y="457199"/>
                  </a:lnTo>
                  <a:lnTo>
                    <a:pt x="1551571" y="444499"/>
                  </a:lnTo>
                  <a:lnTo>
                    <a:pt x="1562658" y="431799"/>
                  </a:lnTo>
                  <a:close/>
                </a:path>
                <a:path w="2054225" h="2019300">
                  <a:moveTo>
                    <a:pt x="1627797" y="368299"/>
                  </a:moveTo>
                  <a:lnTo>
                    <a:pt x="1622958" y="368299"/>
                  </a:lnTo>
                  <a:lnTo>
                    <a:pt x="1701622" y="444499"/>
                  </a:lnTo>
                  <a:lnTo>
                    <a:pt x="1706460" y="444499"/>
                  </a:lnTo>
                  <a:lnTo>
                    <a:pt x="1672126" y="406435"/>
                  </a:lnTo>
                  <a:lnTo>
                    <a:pt x="1664280" y="406435"/>
                  </a:lnTo>
                  <a:lnTo>
                    <a:pt x="1652054" y="393699"/>
                  </a:lnTo>
                  <a:lnTo>
                    <a:pt x="1646500" y="381302"/>
                  </a:lnTo>
                  <a:lnTo>
                    <a:pt x="1639161" y="381302"/>
                  </a:lnTo>
                  <a:lnTo>
                    <a:pt x="1627797" y="368299"/>
                  </a:lnTo>
                  <a:close/>
                </a:path>
                <a:path w="2054225" h="2019300">
                  <a:moveTo>
                    <a:pt x="1708590" y="368299"/>
                  </a:moveTo>
                  <a:lnTo>
                    <a:pt x="1701876" y="368299"/>
                  </a:lnTo>
                  <a:lnTo>
                    <a:pt x="1703438" y="380999"/>
                  </a:lnTo>
                  <a:lnTo>
                    <a:pt x="1704708" y="380999"/>
                  </a:lnTo>
                  <a:lnTo>
                    <a:pt x="1702600" y="393699"/>
                  </a:lnTo>
                  <a:lnTo>
                    <a:pt x="1691551" y="406435"/>
                  </a:lnTo>
                  <a:lnTo>
                    <a:pt x="1701075" y="406435"/>
                  </a:lnTo>
                  <a:lnTo>
                    <a:pt x="1705722" y="393699"/>
                  </a:lnTo>
                  <a:lnTo>
                    <a:pt x="1708784" y="393699"/>
                  </a:lnTo>
                  <a:lnTo>
                    <a:pt x="1710240" y="381302"/>
                  </a:lnTo>
                  <a:lnTo>
                    <a:pt x="1710275" y="380999"/>
                  </a:lnTo>
                  <a:lnTo>
                    <a:pt x="1708590" y="368299"/>
                  </a:lnTo>
                  <a:close/>
                </a:path>
                <a:path w="2054225" h="2019300">
                  <a:moveTo>
                    <a:pt x="1655889" y="342899"/>
                  </a:moveTo>
                  <a:lnTo>
                    <a:pt x="1642529" y="342899"/>
                  </a:lnTo>
                  <a:lnTo>
                    <a:pt x="1636775" y="368299"/>
                  </a:lnTo>
                  <a:lnTo>
                    <a:pt x="1637068" y="368299"/>
                  </a:lnTo>
                  <a:lnTo>
                    <a:pt x="1639112" y="380999"/>
                  </a:lnTo>
                  <a:lnTo>
                    <a:pt x="1639161" y="381302"/>
                  </a:lnTo>
                  <a:lnTo>
                    <a:pt x="1646500" y="381302"/>
                  </a:lnTo>
                  <a:lnTo>
                    <a:pt x="1646364" y="380999"/>
                  </a:lnTo>
                  <a:lnTo>
                    <a:pt x="1643138" y="380999"/>
                  </a:lnTo>
                  <a:lnTo>
                    <a:pt x="1641602" y="368299"/>
                  </a:lnTo>
                  <a:lnTo>
                    <a:pt x="1644345" y="355599"/>
                  </a:lnTo>
                  <a:lnTo>
                    <a:pt x="1655889" y="342899"/>
                  </a:lnTo>
                  <a:close/>
                </a:path>
                <a:path w="2054225" h="2019300">
                  <a:moveTo>
                    <a:pt x="1694941" y="342899"/>
                  </a:moveTo>
                  <a:lnTo>
                    <a:pt x="1683257" y="342899"/>
                  </a:lnTo>
                  <a:lnTo>
                    <a:pt x="1689989" y="355599"/>
                  </a:lnTo>
                  <a:lnTo>
                    <a:pt x="1695151" y="355599"/>
                  </a:lnTo>
                  <a:lnTo>
                    <a:pt x="1699113" y="368299"/>
                  </a:lnTo>
                  <a:lnTo>
                    <a:pt x="1705511" y="368299"/>
                  </a:lnTo>
                  <a:lnTo>
                    <a:pt x="1700961" y="355599"/>
                  </a:lnTo>
                  <a:lnTo>
                    <a:pt x="1694941" y="342899"/>
                  </a:lnTo>
                  <a:close/>
                </a:path>
                <a:path w="2054225" h="2019300">
                  <a:moveTo>
                    <a:pt x="1688033" y="304799"/>
                  </a:moveTo>
                  <a:lnTo>
                    <a:pt x="1683296" y="304799"/>
                  </a:lnTo>
                  <a:lnTo>
                    <a:pt x="1737182" y="368299"/>
                  </a:lnTo>
                  <a:lnTo>
                    <a:pt x="1741919" y="355599"/>
                  </a:lnTo>
                  <a:lnTo>
                    <a:pt x="1716608" y="330199"/>
                  </a:lnTo>
                  <a:lnTo>
                    <a:pt x="1711174" y="330199"/>
                  </a:lnTo>
                  <a:lnTo>
                    <a:pt x="1706968" y="317499"/>
                  </a:lnTo>
                  <a:lnTo>
                    <a:pt x="1697316" y="317499"/>
                  </a:lnTo>
                  <a:lnTo>
                    <a:pt x="1697006" y="314336"/>
                  </a:lnTo>
                  <a:lnTo>
                    <a:pt x="1688033" y="304799"/>
                  </a:lnTo>
                  <a:close/>
                </a:path>
                <a:path w="2054225" h="2019300">
                  <a:moveTo>
                    <a:pt x="1676312" y="330199"/>
                  </a:moveTo>
                  <a:lnTo>
                    <a:pt x="1657748" y="330199"/>
                  </a:lnTo>
                  <a:lnTo>
                    <a:pt x="1652135" y="342899"/>
                  </a:lnTo>
                  <a:lnTo>
                    <a:pt x="1682605" y="342899"/>
                  </a:lnTo>
                  <a:lnTo>
                    <a:pt x="1676312" y="330199"/>
                  </a:lnTo>
                  <a:close/>
                </a:path>
                <a:path w="2054225" h="2019300">
                  <a:moveTo>
                    <a:pt x="1697006" y="314336"/>
                  </a:moveTo>
                  <a:lnTo>
                    <a:pt x="1697316" y="317499"/>
                  </a:lnTo>
                  <a:lnTo>
                    <a:pt x="1699983" y="317499"/>
                  </a:lnTo>
                  <a:lnTo>
                    <a:pt x="1697006" y="314336"/>
                  </a:lnTo>
                  <a:close/>
                </a:path>
                <a:path w="2054225" h="2019300">
                  <a:moveTo>
                    <a:pt x="1702104" y="292099"/>
                  </a:moveTo>
                  <a:lnTo>
                    <a:pt x="1696846" y="292099"/>
                  </a:lnTo>
                  <a:lnTo>
                    <a:pt x="1696072" y="304799"/>
                  </a:lnTo>
                  <a:lnTo>
                    <a:pt x="1697006" y="314336"/>
                  </a:lnTo>
                  <a:lnTo>
                    <a:pt x="1699983" y="317499"/>
                  </a:lnTo>
                  <a:lnTo>
                    <a:pt x="1703992" y="317499"/>
                  </a:lnTo>
                  <a:lnTo>
                    <a:pt x="1702244" y="304799"/>
                  </a:lnTo>
                  <a:lnTo>
                    <a:pt x="1700733" y="304799"/>
                  </a:lnTo>
                  <a:lnTo>
                    <a:pt x="1702104" y="292099"/>
                  </a:lnTo>
                  <a:close/>
                </a:path>
                <a:path w="2054225" h="2019300">
                  <a:moveTo>
                    <a:pt x="1754428" y="304799"/>
                  </a:moveTo>
                  <a:lnTo>
                    <a:pt x="1748572" y="304799"/>
                  </a:lnTo>
                  <a:lnTo>
                    <a:pt x="1755197" y="317499"/>
                  </a:lnTo>
                  <a:lnTo>
                    <a:pt x="1761934" y="317499"/>
                  </a:lnTo>
                  <a:lnTo>
                    <a:pt x="1754428" y="304799"/>
                  </a:lnTo>
                  <a:close/>
                </a:path>
                <a:path w="2054225" h="2019300">
                  <a:moveTo>
                    <a:pt x="1804320" y="292099"/>
                  </a:moveTo>
                  <a:lnTo>
                    <a:pt x="1797913" y="292099"/>
                  </a:lnTo>
                  <a:lnTo>
                    <a:pt x="1785035" y="304799"/>
                  </a:lnTo>
                  <a:lnTo>
                    <a:pt x="1777860" y="317499"/>
                  </a:lnTo>
                  <a:lnTo>
                    <a:pt x="1789618" y="317499"/>
                  </a:lnTo>
                  <a:lnTo>
                    <a:pt x="1795691" y="304799"/>
                  </a:lnTo>
                  <a:lnTo>
                    <a:pt x="1800806" y="304799"/>
                  </a:lnTo>
                  <a:lnTo>
                    <a:pt x="1804320" y="292099"/>
                  </a:lnTo>
                  <a:close/>
                </a:path>
                <a:path w="2054225" h="2019300">
                  <a:moveTo>
                    <a:pt x="1736248" y="279399"/>
                  </a:moveTo>
                  <a:lnTo>
                    <a:pt x="1729420" y="279399"/>
                  </a:lnTo>
                  <a:lnTo>
                    <a:pt x="1732062" y="292099"/>
                  </a:lnTo>
                  <a:lnTo>
                    <a:pt x="1736330" y="304799"/>
                  </a:lnTo>
                  <a:lnTo>
                    <a:pt x="1747380" y="304799"/>
                  </a:lnTo>
                  <a:lnTo>
                    <a:pt x="1742339" y="292099"/>
                  </a:lnTo>
                  <a:lnTo>
                    <a:pt x="1738628" y="292099"/>
                  </a:lnTo>
                  <a:lnTo>
                    <a:pt x="1736248" y="279399"/>
                  </a:lnTo>
                  <a:close/>
                </a:path>
                <a:path w="2054225" h="2019300">
                  <a:moveTo>
                    <a:pt x="1708607" y="279399"/>
                  </a:moveTo>
                  <a:lnTo>
                    <a:pt x="1706397" y="279399"/>
                  </a:lnTo>
                  <a:lnTo>
                    <a:pt x="1704289" y="292099"/>
                  </a:lnTo>
                  <a:lnTo>
                    <a:pt x="1713763" y="292099"/>
                  </a:lnTo>
                  <a:lnTo>
                    <a:pt x="1708607" y="279399"/>
                  </a:lnTo>
                  <a:close/>
                </a:path>
                <a:path w="2054225" h="2019300">
                  <a:moveTo>
                    <a:pt x="1806549" y="279399"/>
                  </a:moveTo>
                  <a:lnTo>
                    <a:pt x="1800110" y="279399"/>
                  </a:lnTo>
                  <a:lnTo>
                    <a:pt x="1800809" y="292099"/>
                  </a:lnTo>
                  <a:lnTo>
                    <a:pt x="1806235" y="292099"/>
                  </a:lnTo>
                  <a:lnTo>
                    <a:pt x="1806549" y="279399"/>
                  </a:lnTo>
                  <a:close/>
                </a:path>
                <a:path w="2054225" h="2019300">
                  <a:moveTo>
                    <a:pt x="1869046" y="279399"/>
                  </a:moveTo>
                  <a:lnTo>
                    <a:pt x="1849031" y="279399"/>
                  </a:lnTo>
                  <a:lnTo>
                    <a:pt x="1854085" y="292099"/>
                  </a:lnTo>
                  <a:lnTo>
                    <a:pt x="1862327" y="292099"/>
                  </a:lnTo>
                  <a:lnTo>
                    <a:pt x="1869046" y="279399"/>
                  </a:lnTo>
                  <a:close/>
                </a:path>
                <a:path w="2054225" h="2019300">
                  <a:moveTo>
                    <a:pt x="1734692" y="266699"/>
                  </a:moveTo>
                  <a:lnTo>
                    <a:pt x="1728971" y="266699"/>
                  </a:lnTo>
                  <a:lnTo>
                    <a:pt x="1728406" y="279399"/>
                  </a:lnTo>
                  <a:lnTo>
                    <a:pt x="1735200" y="279399"/>
                  </a:lnTo>
                  <a:lnTo>
                    <a:pt x="1734692" y="266699"/>
                  </a:lnTo>
                  <a:close/>
                </a:path>
                <a:path w="2054225" h="2019300">
                  <a:moveTo>
                    <a:pt x="1802674" y="266699"/>
                  </a:moveTo>
                  <a:lnTo>
                    <a:pt x="1796515" y="266699"/>
                  </a:lnTo>
                  <a:lnTo>
                    <a:pt x="1798945" y="279399"/>
                  </a:lnTo>
                  <a:lnTo>
                    <a:pt x="1805337" y="279399"/>
                  </a:lnTo>
                  <a:lnTo>
                    <a:pt x="1802674" y="266699"/>
                  </a:lnTo>
                  <a:close/>
                </a:path>
                <a:path w="2054225" h="2019300">
                  <a:moveTo>
                    <a:pt x="1880339" y="266699"/>
                  </a:moveTo>
                  <a:lnTo>
                    <a:pt x="1869922" y="266699"/>
                  </a:lnTo>
                  <a:lnTo>
                    <a:pt x="1864842" y="279399"/>
                  </a:lnTo>
                  <a:lnTo>
                    <a:pt x="1874240" y="279399"/>
                  </a:lnTo>
                  <a:lnTo>
                    <a:pt x="1880339" y="266699"/>
                  </a:lnTo>
                  <a:close/>
                </a:path>
                <a:path w="2054225" h="2019300">
                  <a:moveTo>
                    <a:pt x="1743963" y="253999"/>
                  </a:moveTo>
                  <a:lnTo>
                    <a:pt x="1734639" y="253999"/>
                  </a:lnTo>
                  <a:lnTo>
                    <a:pt x="1731048" y="266699"/>
                  </a:lnTo>
                  <a:lnTo>
                    <a:pt x="1737613" y="266699"/>
                  </a:lnTo>
                  <a:lnTo>
                    <a:pt x="1743963" y="253999"/>
                  </a:lnTo>
                  <a:close/>
                </a:path>
                <a:path w="2054225" h="2019300">
                  <a:moveTo>
                    <a:pt x="1792998" y="253999"/>
                  </a:moveTo>
                  <a:lnTo>
                    <a:pt x="1787842" y="253999"/>
                  </a:lnTo>
                  <a:lnTo>
                    <a:pt x="1792815" y="266699"/>
                  </a:lnTo>
                  <a:lnTo>
                    <a:pt x="1798561" y="266699"/>
                  </a:lnTo>
                  <a:lnTo>
                    <a:pt x="1792998" y="253999"/>
                  </a:lnTo>
                  <a:close/>
                </a:path>
                <a:path w="2054225" h="2019300">
                  <a:moveTo>
                    <a:pt x="1834778" y="177799"/>
                  </a:moveTo>
                  <a:lnTo>
                    <a:pt x="1818381" y="177799"/>
                  </a:lnTo>
                  <a:lnTo>
                    <a:pt x="1824375" y="188091"/>
                  </a:lnTo>
                  <a:lnTo>
                    <a:pt x="1825993" y="190499"/>
                  </a:lnTo>
                  <a:lnTo>
                    <a:pt x="1838147" y="190499"/>
                  </a:lnTo>
                  <a:lnTo>
                    <a:pt x="1854263" y="215899"/>
                  </a:lnTo>
                  <a:lnTo>
                    <a:pt x="1861667" y="215899"/>
                  </a:lnTo>
                  <a:lnTo>
                    <a:pt x="1868665" y="228599"/>
                  </a:lnTo>
                  <a:lnTo>
                    <a:pt x="1877580" y="241299"/>
                  </a:lnTo>
                  <a:lnTo>
                    <a:pt x="1880762" y="253999"/>
                  </a:lnTo>
                  <a:lnTo>
                    <a:pt x="1878209" y="266699"/>
                  </a:lnTo>
                  <a:lnTo>
                    <a:pt x="1884633" y="266699"/>
                  </a:lnTo>
                  <a:lnTo>
                    <a:pt x="1887126" y="253999"/>
                  </a:lnTo>
                  <a:lnTo>
                    <a:pt x="1887816" y="253999"/>
                  </a:lnTo>
                  <a:lnTo>
                    <a:pt x="1886683" y="241299"/>
                  </a:lnTo>
                  <a:lnTo>
                    <a:pt x="1883700" y="241299"/>
                  </a:lnTo>
                  <a:lnTo>
                    <a:pt x="1878867" y="228599"/>
                  </a:lnTo>
                  <a:lnTo>
                    <a:pt x="1872183" y="215899"/>
                  </a:lnTo>
                  <a:lnTo>
                    <a:pt x="1834778" y="177799"/>
                  </a:lnTo>
                  <a:close/>
                </a:path>
                <a:path w="2054225" h="2019300">
                  <a:moveTo>
                    <a:pt x="1757337" y="241299"/>
                  </a:moveTo>
                  <a:lnTo>
                    <a:pt x="1745678" y="241299"/>
                  </a:lnTo>
                  <a:lnTo>
                    <a:pt x="1739747" y="253999"/>
                  </a:lnTo>
                  <a:lnTo>
                    <a:pt x="1750352" y="253999"/>
                  </a:lnTo>
                  <a:lnTo>
                    <a:pt x="1757337" y="241299"/>
                  </a:lnTo>
                  <a:close/>
                </a:path>
                <a:path w="2054225" h="2019300">
                  <a:moveTo>
                    <a:pt x="1779462" y="241299"/>
                  </a:moveTo>
                  <a:lnTo>
                    <a:pt x="1764931" y="241299"/>
                  </a:lnTo>
                  <a:lnTo>
                    <a:pt x="1770634" y="253999"/>
                  </a:lnTo>
                  <a:lnTo>
                    <a:pt x="1786285" y="253999"/>
                  </a:lnTo>
                  <a:lnTo>
                    <a:pt x="1779462" y="241299"/>
                  </a:lnTo>
                  <a:close/>
                </a:path>
                <a:path w="2054225" h="2019300">
                  <a:moveTo>
                    <a:pt x="1802943" y="228599"/>
                  </a:moveTo>
                  <a:lnTo>
                    <a:pt x="1793197" y="228599"/>
                  </a:lnTo>
                  <a:lnTo>
                    <a:pt x="1797482" y="241299"/>
                  </a:lnTo>
                  <a:lnTo>
                    <a:pt x="1803209" y="241299"/>
                  </a:lnTo>
                  <a:lnTo>
                    <a:pt x="1809688" y="253999"/>
                  </a:lnTo>
                  <a:lnTo>
                    <a:pt x="1815198" y="253999"/>
                  </a:lnTo>
                  <a:lnTo>
                    <a:pt x="1807832" y="241299"/>
                  </a:lnTo>
                  <a:lnTo>
                    <a:pt x="1802943" y="228599"/>
                  </a:lnTo>
                  <a:close/>
                </a:path>
                <a:path w="2054225" h="2019300">
                  <a:moveTo>
                    <a:pt x="1861451" y="215899"/>
                  </a:moveTo>
                  <a:lnTo>
                    <a:pt x="1857133" y="215899"/>
                  </a:lnTo>
                  <a:lnTo>
                    <a:pt x="1857768" y="228599"/>
                  </a:lnTo>
                  <a:lnTo>
                    <a:pt x="1855038" y="241299"/>
                  </a:lnTo>
                  <a:lnTo>
                    <a:pt x="1843811" y="253999"/>
                  </a:lnTo>
                  <a:lnTo>
                    <a:pt x="1853031" y="253999"/>
                  </a:lnTo>
                  <a:lnTo>
                    <a:pt x="1858451" y="241299"/>
                  </a:lnTo>
                  <a:lnTo>
                    <a:pt x="1861661" y="241299"/>
                  </a:lnTo>
                  <a:lnTo>
                    <a:pt x="1862661" y="228599"/>
                  </a:lnTo>
                  <a:lnTo>
                    <a:pt x="1861451" y="215899"/>
                  </a:lnTo>
                  <a:close/>
                </a:path>
                <a:path w="2054225" h="2019300">
                  <a:moveTo>
                    <a:pt x="1794738" y="203199"/>
                  </a:moveTo>
                  <a:lnTo>
                    <a:pt x="1790692" y="203199"/>
                  </a:lnTo>
                  <a:lnTo>
                    <a:pt x="1789040" y="215899"/>
                  </a:lnTo>
                  <a:lnTo>
                    <a:pt x="1790352" y="228599"/>
                  </a:lnTo>
                  <a:lnTo>
                    <a:pt x="1796814" y="228599"/>
                  </a:lnTo>
                  <a:lnTo>
                    <a:pt x="1795576" y="215899"/>
                  </a:lnTo>
                  <a:lnTo>
                    <a:pt x="1794738" y="203199"/>
                  </a:lnTo>
                  <a:close/>
                </a:path>
                <a:path w="2054225" h="2019300">
                  <a:moveTo>
                    <a:pt x="1808365" y="190499"/>
                  </a:moveTo>
                  <a:lnTo>
                    <a:pt x="1798675" y="190499"/>
                  </a:lnTo>
                  <a:lnTo>
                    <a:pt x="1793903" y="203199"/>
                  </a:lnTo>
                  <a:lnTo>
                    <a:pt x="1797278" y="203199"/>
                  </a:lnTo>
                  <a:lnTo>
                    <a:pt x="1808365" y="190499"/>
                  </a:lnTo>
                  <a:close/>
                </a:path>
                <a:path w="2054225" h="2019300">
                  <a:moveTo>
                    <a:pt x="1843214" y="152399"/>
                  </a:moveTo>
                  <a:lnTo>
                    <a:pt x="1838477" y="152399"/>
                  </a:lnTo>
                  <a:lnTo>
                    <a:pt x="1892363" y="203199"/>
                  </a:lnTo>
                  <a:lnTo>
                    <a:pt x="1897100" y="203199"/>
                  </a:lnTo>
                  <a:lnTo>
                    <a:pt x="1871789" y="177799"/>
                  </a:lnTo>
                  <a:lnTo>
                    <a:pt x="1866355" y="177799"/>
                  </a:lnTo>
                  <a:lnTo>
                    <a:pt x="1862244" y="165384"/>
                  </a:lnTo>
                  <a:lnTo>
                    <a:pt x="1855432" y="165384"/>
                  </a:lnTo>
                  <a:lnTo>
                    <a:pt x="1843214" y="152399"/>
                  </a:lnTo>
                  <a:close/>
                </a:path>
                <a:path w="2054225" h="2019300">
                  <a:moveTo>
                    <a:pt x="1817966" y="178555"/>
                  </a:moveTo>
                  <a:lnTo>
                    <a:pt x="1811397" y="190499"/>
                  </a:lnTo>
                  <a:lnTo>
                    <a:pt x="1825777" y="190499"/>
                  </a:lnTo>
                  <a:lnTo>
                    <a:pt x="1824375" y="188091"/>
                  </a:lnTo>
                  <a:lnTo>
                    <a:pt x="1817966" y="178555"/>
                  </a:lnTo>
                  <a:close/>
                </a:path>
                <a:path w="2054225" h="2019300">
                  <a:moveTo>
                    <a:pt x="1818381" y="177799"/>
                  </a:moveTo>
                  <a:lnTo>
                    <a:pt x="1817966" y="178555"/>
                  </a:lnTo>
                  <a:lnTo>
                    <a:pt x="1824375" y="188091"/>
                  </a:lnTo>
                  <a:lnTo>
                    <a:pt x="1818381" y="177799"/>
                  </a:lnTo>
                  <a:close/>
                </a:path>
                <a:path w="2054225" h="2019300">
                  <a:moveTo>
                    <a:pt x="1822310" y="165099"/>
                  </a:moveTo>
                  <a:lnTo>
                    <a:pt x="1817458" y="177799"/>
                  </a:lnTo>
                  <a:lnTo>
                    <a:pt x="1817966" y="178555"/>
                  </a:lnTo>
                  <a:lnTo>
                    <a:pt x="1818381" y="177799"/>
                  </a:lnTo>
                  <a:lnTo>
                    <a:pt x="1834778" y="177799"/>
                  </a:lnTo>
                  <a:lnTo>
                    <a:pt x="1822310" y="165099"/>
                  </a:lnTo>
                  <a:close/>
                </a:path>
                <a:path w="2054225" h="2019300">
                  <a:moveTo>
                    <a:pt x="1857425" y="152399"/>
                  </a:moveTo>
                  <a:lnTo>
                    <a:pt x="1852498" y="152399"/>
                  </a:lnTo>
                  <a:lnTo>
                    <a:pt x="1855368" y="165099"/>
                  </a:lnTo>
                  <a:lnTo>
                    <a:pt x="1855432" y="165384"/>
                  </a:lnTo>
                  <a:lnTo>
                    <a:pt x="1862244" y="165384"/>
                  </a:lnTo>
                  <a:lnTo>
                    <a:pt x="1862150" y="165099"/>
                  </a:lnTo>
                  <a:lnTo>
                    <a:pt x="1859173" y="165099"/>
                  </a:lnTo>
                  <a:lnTo>
                    <a:pt x="1857425" y="152399"/>
                  </a:lnTo>
                  <a:close/>
                </a:path>
                <a:path w="2054225" h="2019300">
                  <a:moveTo>
                    <a:pt x="1911807" y="152399"/>
                  </a:moveTo>
                  <a:lnTo>
                    <a:pt x="1905795" y="152399"/>
                  </a:lnTo>
                  <a:lnTo>
                    <a:pt x="1910981" y="165099"/>
                  </a:lnTo>
                  <a:lnTo>
                    <a:pt x="1919071" y="165099"/>
                  </a:lnTo>
                  <a:lnTo>
                    <a:pt x="1911807" y="152399"/>
                  </a:lnTo>
                  <a:close/>
                </a:path>
                <a:path w="2054225" h="2019300">
                  <a:moveTo>
                    <a:pt x="1944166" y="114299"/>
                  </a:moveTo>
                  <a:lnTo>
                    <a:pt x="1931136" y="114299"/>
                  </a:lnTo>
                  <a:lnTo>
                    <a:pt x="1942464" y="126999"/>
                  </a:lnTo>
                  <a:lnTo>
                    <a:pt x="1945703" y="126999"/>
                  </a:lnTo>
                  <a:lnTo>
                    <a:pt x="1946503" y="139699"/>
                  </a:lnTo>
                  <a:lnTo>
                    <a:pt x="1944115" y="152399"/>
                  </a:lnTo>
                  <a:lnTo>
                    <a:pt x="1935137" y="165099"/>
                  </a:lnTo>
                  <a:lnTo>
                    <a:pt x="1937689" y="165099"/>
                  </a:lnTo>
                  <a:lnTo>
                    <a:pt x="1946808" y="152399"/>
                  </a:lnTo>
                  <a:lnTo>
                    <a:pt x="1949361" y="152399"/>
                  </a:lnTo>
                  <a:lnTo>
                    <a:pt x="1951532" y="139699"/>
                  </a:lnTo>
                  <a:lnTo>
                    <a:pt x="1951088" y="139699"/>
                  </a:lnTo>
                  <a:lnTo>
                    <a:pt x="1949132" y="126999"/>
                  </a:lnTo>
                  <a:lnTo>
                    <a:pt x="1949087" y="126708"/>
                  </a:lnTo>
                  <a:lnTo>
                    <a:pt x="1954328" y="126708"/>
                  </a:lnTo>
                  <a:lnTo>
                    <a:pt x="1944166" y="114299"/>
                  </a:lnTo>
                  <a:close/>
                </a:path>
                <a:path w="2054225" h="2019300">
                  <a:moveTo>
                    <a:pt x="1857286" y="139699"/>
                  </a:moveTo>
                  <a:lnTo>
                    <a:pt x="1852015" y="139699"/>
                  </a:lnTo>
                  <a:lnTo>
                    <a:pt x="1851253" y="152399"/>
                  </a:lnTo>
                  <a:lnTo>
                    <a:pt x="1855914" y="152399"/>
                  </a:lnTo>
                  <a:lnTo>
                    <a:pt x="1857286" y="139699"/>
                  </a:lnTo>
                  <a:close/>
                </a:path>
                <a:path w="2054225" h="2019300">
                  <a:moveTo>
                    <a:pt x="1923364" y="88899"/>
                  </a:moveTo>
                  <a:lnTo>
                    <a:pt x="1897900" y="88899"/>
                  </a:lnTo>
                  <a:lnTo>
                    <a:pt x="1889340" y="101599"/>
                  </a:lnTo>
                  <a:lnTo>
                    <a:pt x="1926716" y="101599"/>
                  </a:lnTo>
                  <a:lnTo>
                    <a:pt x="1912607" y="126999"/>
                  </a:lnTo>
                  <a:lnTo>
                    <a:pt x="1906606" y="139699"/>
                  </a:lnTo>
                  <a:lnTo>
                    <a:pt x="1904336" y="152399"/>
                  </a:lnTo>
                  <a:lnTo>
                    <a:pt x="1910003" y="152399"/>
                  </a:lnTo>
                  <a:lnTo>
                    <a:pt x="1910956" y="139699"/>
                  </a:lnTo>
                  <a:lnTo>
                    <a:pt x="1913610" y="139699"/>
                  </a:lnTo>
                  <a:lnTo>
                    <a:pt x="1918449" y="126999"/>
                  </a:lnTo>
                  <a:lnTo>
                    <a:pt x="1931136" y="114299"/>
                  </a:lnTo>
                  <a:lnTo>
                    <a:pt x="1944166" y="114299"/>
                  </a:lnTo>
                  <a:lnTo>
                    <a:pt x="1923364" y="88899"/>
                  </a:lnTo>
                  <a:close/>
                </a:path>
                <a:path w="2054225" h="2019300">
                  <a:moveTo>
                    <a:pt x="1863788" y="126999"/>
                  </a:moveTo>
                  <a:lnTo>
                    <a:pt x="1859470" y="126999"/>
                  </a:lnTo>
                  <a:lnTo>
                    <a:pt x="1853971" y="139699"/>
                  </a:lnTo>
                  <a:lnTo>
                    <a:pt x="1868944" y="139699"/>
                  </a:lnTo>
                  <a:lnTo>
                    <a:pt x="1863788" y="126999"/>
                  </a:lnTo>
                  <a:close/>
                </a:path>
                <a:path w="2054225" h="2019300">
                  <a:moveTo>
                    <a:pt x="1954328" y="126708"/>
                  </a:moveTo>
                  <a:lnTo>
                    <a:pt x="1949087" y="126708"/>
                  </a:lnTo>
                  <a:lnTo>
                    <a:pt x="1960130" y="139699"/>
                  </a:lnTo>
                  <a:lnTo>
                    <a:pt x="1964969" y="139699"/>
                  </a:lnTo>
                  <a:lnTo>
                    <a:pt x="1954328" y="126708"/>
                  </a:lnTo>
                  <a:close/>
                </a:path>
                <a:path w="2054225" h="2019300">
                  <a:moveTo>
                    <a:pt x="1887252" y="114299"/>
                  </a:moveTo>
                  <a:lnTo>
                    <a:pt x="1880730" y="114299"/>
                  </a:lnTo>
                  <a:lnTo>
                    <a:pt x="1880308" y="126708"/>
                  </a:lnTo>
                  <a:lnTo>
                    <a:pt x="1880298" y="126999"/>
                  </a:lnTo>
                  <a:lnTo>
                    <a:pt x="1886140" y="126999"/>
                  </a:lnTo>
                  <a:lnTo>
                    <a:pt x="1887252" y="114299"/>
                  </a:lnTo>
                  <a:close/>
                </a:path>
                <a:path w="2054225" h="2019300">
                  <a:moveTo>
                    <a:pt x="1896300" y="101599"/>
                  </a:moveTo>
                  <a:lnTo>
                    <a:pt x="1886673" y="101599"/>
                  </a:lnTo>
                  <a:lnTo>
                    <a:pt x="1882089" y="114299"/>
                  </a:lnTo>
                  <a:lnTo>
                    <a:pt x="1892330" y="114299"/>
                  </a:lnTo>
                  <a:lnTo>
                    <a:pt x="1896300" y="101599"/>
                  </a:lnTo>
                  <a:close/>
                </a:path>
                <a:path w="2054225" h="2019300">
                  <a:moveTo>
                    <a:pt x="1946795" y="50799"/>
                  </a:moveTo>
                  <a:lnTo>
                    <a:pt x="1941156" y="50799"/>
                  </a:lnTo>
                  <a:lnTo>
                    <a:pt x="1940571" y="63499"/>
                  </a:lnTo>
                  <a:lnTo>
                    <a:pt x="1927923" y="63499"/>
                  </a:lnTo>
                  <a:lnTo>
                    <a:pt x="1981809" y="114299"/>
                  </a:lnTo>
                  <a:lnTo>
                    <a:pt x="1986648" y="114299"/>
                  </a:lnTo>
                  <a:lnTo>
                    <a:pt x="1949780" y="76199"/>
                  </a:lnTo>
                  <a:lnTo>
                    <a:pt x="1946490" y="76199"/>
                  </a:lnTo>
                  <a:lnTo>
                    <a:pt x="1944979" y="63499"/>
                  </a:lnTo>
                  <a:lnTo>
                    <a:pt x="1946795" y="50799"/>
                  </a:lnTo>
                  <a:close/>
                </a:path>
                <a:path w="2054225" h="2019300">
                  <a:moveTo>
                    <a:pt x="1983397" y="38099"/>
                  </a:moveTo>
                  <a:lnTo>
                    <a:pt x="1965937" y="38099"/>
                  </a:lnTo>
                  <a:lnTo>
                    <a:pt x="1974126" y="50799"/>
                  </a:lnTo>
                  <a:lnTo>
                    <a:pt x="1982850" y="50799"/>
                  </a:lnTo>
                  <a:lnTo>
                    <a:pt x="2015642" y="88899"/>
                  </a:lnTo>
                  <a:lnTo>
                    <a:pt x="2020481" y="76199"/>
                  </a:lnTo>
                  <a:lnTo>
                    <a:pt x="1983397" y="38099"/>
                  </a:lnTo>
                  <a:close/>
                </a:path>
                <a:path w="2054225" h="2019300">
                  <a:moveTo>
                    <a:pt x="1958287" y="38099"/>
                  </a:moveTo>
                  <a:lnTo>
                    <a:pt x="1948129" y="38099"/>
                  </a:lnTo>
                  <a:lnTo>
                    <a:pt x="1943676" y="50799"/>
                  </a:lnTo>
                  <a:lnTo>
                    <a:pt x="1951177" y="50799"/>
                  </a:lnTo>
                  <a:lnTo>
                    <a:pt x="1958287" y="38099"/>
                  </a:lnTo>
                  <a:close/>
                </a:path>
                <a:path w="2054225" h="2019300">
                  <a:moveTo>
                    <a:pt x="2010218" y="0"/>
                  </a:moveTo>
                  <a:lnTo>
                    <a:pt x="1990430" y="0"/>
                  </a:lnTo>
                  <a:lnTo>
                    <a:pt x="1981326" y="12699"/>
                  </a:lnTo>
                  <a:lnTo>
                    <a:pt x="2010181" y="12699"/>
                  </a:lnTo>
                  <a:lnTo>
                    <a:pt x="2049360" y="50799"/>
                  </a:lnTo>
                  <a:lnTo>
                    <a:pt x="2054212" y="50799"/>
                  </a:lnTo>
                  <a:lnTo>
                    <a:pt x="2020900" y="12699"/>
                  </a:lnTo>
                  <a:lnTo>
                    <a:pt x="2010218" y="0"/>
                  </a:lnTo>
                  <a:close/>
                </a:path>
                <a:path w="2054225" h="2019300">
                  <a:moveTo>
                    <a:pt x="1981085" y="12699"/>
                  </a:moveTo>
                  <a:lnTo>
                    <a:pt x="1975319" y="12699"/>
                  </a:lnTo>
                  <a:lnTo>
                    <a:pt x="1973351" y="25399"/>
                  </a:lnTo>
                  <a:lnTo>
                    <a:pt x="1973960" y="38099"/>
                  </a:lnTo>
                  <a:lnTo>
                    <a:pt x="1980361" y="38099"/>
                  </a:lnTo>
                  <a:lnTo>
                    <a:pt x="1979244" y="25399"/>
                  </a:lnTo>
                  <a:lnTo>
                    <a:pt x="1981085" y="12699"/>
                  </a:lnTo>
                  <a:close/>
                </a:path>
              </a:pathLst>
            </a:custGeom>
            <a:solidFill>
              <a:srgbClr val="58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8523" y="3789634"/>
              <a:ext cx="7228500" cy="2728184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2031017" y="1212913"/>
            <a:ext cx="9657080" cy="2426970"/>
            <a:chOff x="2031017" y="1212913"/>
            <a:chExt cx="9657080" cy="2426970"/>
          </a:xfrm>
        </p:grpSpPr>
        <p:sp>
          <p:nvSpPr>
            <p:cNvPr id="11" name="object 11"/>
            <p:cNvSpPr/>
            <p:nvPr/>
          </p:nvSpPr>
          <p:spPr>
            <a:xfrm>
              <a:off x="2031017" y="1620011"/>
              <a:ext cx="9657080" cy="1612900"/>
            </a:xfrm>
            <a:custGeom>
              <a:avLst/>
              <a:gdLst/>
              <a:ahLst/>
              <a:cxnLst/>
              <a:rect l="l" t="t" r="r" b="b"/>
              <a:pathLst>
                <a:path w="9657080" h="1612900">
                  <a:moveTo>
                    <a:pt x="0" y="1612391"/>
                  </a:moveTo>
                  <a:lnTo>
                    <a:pt x="683226" y="1612391"/>
                  </a:lnTo>
                </a:path>
                <a:path w="9657080" h="1612900">
                  <a:moveTo>
                    <a:pt x="9482802" y="1612391"/>
                  </a:moveTo>
                  <a:lnTo>
                    <a:pt x="9657016" y="1612391"/>
                  </a:lnTo>
                </a:path>
                <a:path w="9657080" h="1612900">
                  <a:moveTo>
                    <a:pt x="5924262" y="1612391"/>
                  </a:moveTo>
                  <a:lnTo>
                    <a:pt x="6273258" y="1612391"/>
                  </a:lnTo>
                </a:path>
                <a:path w="9657080" h="1612900">
                  <a:moveTo>
                    <a:pt x="2874738" y="1612391"/>
                  </a:moveTo>
                  <a:lnTo>
                    <a:pt x="3223734" y="1612391"/>
                  </a:lnTo>
                </a:path>
                <a:path w="9657080" h="1612900">
                  <a:moveTo>
                    <a:pt x="4907754" y="1612391"/>
                  </a:moveTo>
                  <a:lnTo>
                    <a:pt x="5256750" y="1612391"/>
                  </a:lnTo>
                </a:path>
                <a:path w="9657080" h="1612900">
                  <a:moveTo>
                    <a:pt x="3891234" y="1612391"/>
                  </a:moveTo>
                  <a:lnTo>
                    <a:pt x="4240242" y="1612391"/>
                  </a:lnTo>
                </a:path>
                <a:path w="9657080" h="1612900">
                  <a:moveTo>
                    <a:pt x="6433278" y="1612391"/>
                  </a:moveTo>
                  <a:lnTo>
                    <a:pt x="6782274" y="1612391"/>
                  </a:lnTo>
                </a:path>
                <a:path w="9657080" h="1612900">
                  <a:moveTo>
                    <a:pt x="6940758" y="1612391"/>
                  </a:moveTo>
                  <a:lnTo>
                    <a:pt x="7289766" y="1612391"/>
                  </a:lnTo>
                </a:path>
                <a:path w="9657080" h="1612900">
                  <a:moveTo>
                    <a:pt x="7449786" y="1612391"/>
                  </a:moveTo>
                  <a:lnTo>
                    <a:pt x="7798782" y="1612391"/>
                  </a:lnTo>
                </a:path>
                <a:path w="9657080" h="1612900">
                  <a:moveTo>
                    <a:pt x="7957278" y="1612391"/>
                  </a:moveTo>
                  <a:lnTo>
                    <a:pt x="8306274" y="1612391"/>
                  </a:lnTo>
                </a:path>
                <a:path w="9657080" h="1612900">
                  <a:moveTo>
                    <a:pt x="3383754" y="1612391"/>
                  </a:moveTo>
                  <a:lnTo>
                    <a:pt x="3732750" y="1612391"/>
                  </a:lnTo>
                </a:path>
                <a:path w="9657080" h="1612900">
                  <a:moveTo>
                    <a:pt x="8466294" y="1612391"/>
                  </a:moveTo>
                  <a:lnTo>
                    <a:pt x="8815290" y="1612391"/>
                  </a:lnTo>
                </a:path>
                <a:path w="9657080" h="1612900">
                  <a:moveTo>
                    <a:pt x="8973786" y="1612391"/>
                  </a:moveTo>
                  <a:lnTo>
                    <a:pt x="9322782" y="1612391"/>
                  </a:lnTo>
                </a:path>
                <a:path w="9657080" h="1612900">
                  <a:moveTo>
                    <a:pt x="4400262" y="1612391"/>
                  </a:moveTo>
                  <a:lnTo>
                    <a:pt x="4749258" y="1612391"/>
                  </a:lnTo>
                </a:path>
                <a:path w="9657080" h="1612900">
                  <a:moveTo>
                    <a:pt x="1350738" y="1612391"/>
                  </a:moveTo>
                  <a:lnTo>
                    <a:pt x="2716242" y="1612391"/>
                  </a:lnTo>
                </a:path>
                <a:path w="9657080" h="1612900">
                  <a:moveTo>
                    <a:pt x="5416770" y="1612391"/>
                  </a:moveTo>
                  <a:lnTo>
                    <a:pt x="5765766" y="1612391"/>
                  </a:lnTo>
                </a:path>
                <a:path w="9657080" h="1612900">
                  <a:moveTo>
                    <a:pt x="841710" y="1612391"/>
                  </a:moveTo>
                  <a:lnTo>
                    <a:pt x="1190718" y="1612391"/>
                  </a:lnTo>
                </a:path>
                <a:path w="9657080" h="1612900">
                  <a:moveTo>
                    <a:pt x="0" y="1208531"/>
                  </a:moveTo>
                  <a:lnTo>
                    <a:pt x="1190718" y="1208531"/>
                  </a:lnTo>
                </a:path>
                <a:path w="9657080" h="1612900">
                  <a:moveTo>
                    <a:pt x="5924262" y="1208531"/>
                  </a:moveTo>
                  <a:lnTo>
                    <a:pt x="6273258" y="1208531"/>
                  </a:lnTo>
                </a:path>
                <a:path w="9657080" h="1612900">
                  <a:moveTo>
                    <a:pt x="7957278" y="1208531"/>
                  </a:moveTo>
                  <a:lnTo>
                    <a:pt x="8306274" y="1208531"/>
                  </a:lnTo>
                </a:path>
                <a:path w="9657080" h="1612900">
                  <a:moveTo>
                    <a:pt x="2874738" y="1208531"/>
                  </a:moveTo>
                  <a:lnTo>
                    <a:pt x="3732750" y="1208531"/>
                  </a:lnTo>
                </a:path>
                <a:path w="9657080" h="1612900">
                  <a:moveTo>
                    <a:pt x="3891234" y="1208531"/>
                  </a:moveTo>
                  <a:lnTo>
                    <a:pt x="4240242" y="1208531"/>
                  </a:lnTo>
                </a:path>
                <a:path w="9657080" h="1612900">
                  <a:moveTo>
                    <a:pt x="6433278" y="1208531"/>
                  </a:moveTo>
                  <a:lnTo>
                    <a:pt x="6782274" y="1208531"/>
                  </a:lnTo>
                </a:path>
                <a:path w="9657080" h="1612900">
                  <a:moveTo>
                    <a:pt x="6940758" y="1208531"/>
                  </a:moveTo>
                  <a:lnTo>
                    <a:pt x="7798782" y="1208531"/>
                  </a:lnTo>
                </a:path>
                <a:path w="9657080" h="1612900">
                  <a:moveTo>
                    <a:pt x="8466294" y="1208531"/>
                  </a:moveTo>
                  <a:lnTo>
                    <a:pt x="8815290" y="1208531"/>
                  </a:lnTo>
                </a:path>
                <a:path w="9657080" h="1612900">
                  <a:moveTo>
                    <a:pt x="8973786" y="1208531"/>
                  </a:moveTo>
                  <a:lnTo>
                    <a:pt x="9657016" y="1208531"/>
                  </a:lnTo>
                </a:path>
                <a:path w="9657080" h="1612900">
                  <a:moveTo>
                    <a:pt x="4400262" y="1208531"/>
                  </a:moveTo>
                  <a:lnTo>
                    <a:pt x="4749258" y="1208531"/>
                  </a:lnTo>
                </a:path>
                <a:path w="9657080" h="1612900">
                  <a:moveTo>
                    <a:pt x="4907754" y="1208531"/>
                  </a:moveTo>
                  <a:lnTo>
                    <a:pt x="5256750" y="1208531"/>
                  </a:lnTo>
                </a:path>
                <a:path w="9657080" h="1612900">
                  <a:moveTo>
                    <a:pt x="1350738" y="1208531"/>
                  </a:moveTo>
                  <a:lnTo>
                    <a:pt x="2716242" y="1208531"/>
                  </a:lnTo>
                </a:path>
                <a:path w="9657080" h="1612900">
                  <a:moveTo>
                    <a:pt x="5416770" y="1208531"/>
                  </a:moveTo>
                  <a:lnTo>
                    <a:pt x="5765766" y="1208531"/>
                  </a:lnTo>
                </a:path>
                <a:path w="9657080" h="1612900">
                  <a:moveTo>
                    <a:pt x="4907754" y="806195"/>
                  </a:moveTo>
                  <a:lnTo>
                    <a:pt x="6782274" y="806195"/>
                  </a:lnTo>
                </a:path>
                <a:path w="9657080" h="1612900">
                  <a:moveTo>
                    <a:pt x="8466294" y="806195"/>
                  </a:moveTo>
                  <a:lnTo>
                    <a:pt x="8815290" y="806195"/>
                  </a:lnTo>
                </a:path>
                <a:path w="9657080" h="1612900">
                  <a:moveTo>
                    <a:pt x="8973786" y="806195"/>
                  </a:moveTo>
                  <a:lnTo>
                    <a:pt x="9657016" y="806195"/>
                  </a:lnTo>
                </a:path>
                <a:path w="9657080" h="1612900">
                  <a:moveTo>
                    <a:pt x="7957278" y="806195"/>
                  </a:moveTo>
                  <a:lnTo>
                    <a:pt x="8306274" y="806195"/>
                  </a:lnTo>
                </a:path>
                <a:path w="9657080" h="1612900">
                  <a:moveTo>
                    <a:pt x="2874738" y="806195"/>
                  </a:moveTo>
                  <a:lnTo>
                    <a:pt x="3732750" y="806195"/>
                  </a:lnTo>
                </a:path>
                <a:path w="9657080" h="1612900">
                  <a:moveTo>
                    <a:pt x="6940758" y="806195"/>
                  </a:moveTo>
                  <a:lnTo>
                    <a:pt x="7798782" y="806195"/>
                  </a:lnTo>
                </a:path>
                <a:path w="9657080" h="1612900">
                  <a:moveTo>
                    <a:pt x="3891234" y="806195"/>
                  </a:moveTo>
                  <a:lnTo>
                    <a:pt x="4240242" y="806195"/>
                  </a:lnTo>
                </a:path>
                <a:path w="9657080" h="1612900">
                  <a:moveTo>
                    <a:pt x="4400262" y="806195"/>
                  </a:moveTo>
                  <a:lnTo>
                    <a:pt x="4749258" y="806195"/>
                  </a:lnTo>
                </a:path>
                <a:path w="9657080" h="1612900">
                  <a:moveTo>
                    <a:pt x="0" y="806195"/>
                  </a:moveTo>
                  <a:lnTo>
                    <a:pt x="2716242" y="806195"/>
                  </a:lnTo>
                </a:path>
                <a:path w="9657080" h="1612900">
                  <a:moveTo>
                    <a:pt x="6940758" y="403860"/>
                  </a:moveTo>
                  <a:lnTo>
                    <a:pt x="7798782" y="403860"/>
                  </a:lnTo>
                </a:path>
                <a:path w="9657080" h="1612900">
                  <a:moveTo>
                    <a:pt x="4907754" y="403860"/>
                  </a:moveTo>
                  <a:lnTo>
                    <a:pt x="6782274" y="403860"/>
                  </a:lnTo>
                </a:path>
                <a:path w="9657080" h="1612900">
                  <a:moveTo>
                    <a:pt x="3891234" y="403860"/>
                  </a:moveTo>
                  <a:lnTo>
                    <a:pt x="4749258" y="403860"/>
                  </a:lnTo>
                </a:path>
                <a:path w="9657080" h="1612900">
                  <a:moveTo>
                    <a:pt x="7957278" y="403860"/>
                  </a:moveTo>
                  <a:lnTo>
                    <a:pt x="8306274" y="403860"/>
                  </a:lnTo>
                </a:path>
                <a:path w="9657080" h="1612900">
                  <a:moveTo>
                    <a:pt x="8466294" y="403860"/>
                  </a:moveTo>
                  <a:lnTo>
                    <a:pt x="8815290" y="403860"/>
                  </a:lnTo>
                </a:path>
                <a:path w="9657080" h="1612900">
                  <a:moveTo>
                    <a:pt x="8973786" y="403860"/>
                  </a:moveTo>
                  <a:lnTo>
                    <a:pt x="9657016" y="403860"/>
                  </a:lnTo>
                </a:path>
                <a:path w="9657080" h="1612900">
                  <a:moveTo>
                    <a:pt x="0" y="403860"/>
                  </a:moveTo>
                  <a:lnTo>
                    <a:pt x="3732750" y="403860"/>
                  </a:lnTo>
                </a:path>
                <a:path w="9657080" h="1612900">
                  <a:moveTo>
                    <a:pt x="7957278" y="0"/>
                  </a:moveTo>
                  <a:lnTo>
                    <a:pt x="9657016" y="0"/>
                  </a:lnTo>
                </a:path>
                <a:path w="9657080" h="1612900">
                  <a:moveTo>
                    <a:pt x="3891234" y="0"/>
                  </a:moveTo>
                  <a:lnTo>
                    <a:pt x="6782274" y="0"/>
                  </a:lnTo>
                </a:path>
                <a:path w="9657080" h="1612900">
                  <a:moveTo>
                    <a:pt x="6940758" y="0"/>
                  </a:moveTo>
                  <a:lnTo>
                    <a:pt x="7798782" y="0"/>
                  </a:lnTo>
                </a:path>
                <a:path w="9657080" h="1612900">
                  <a:moveTo>
                    <a:pt x="0" y="0"/>
                  </a:moveTo>
                  <a:lnTo>
                    <a:pt x="3732750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031017" y="1217675"/>
              <a:ext cx="9657080" cy="0"/>
            </a:xfrm>
            <a:custGeom>
              <a:avLst/>
              <a:gdLst/>
              <a:ahLst/>
              <a:cxnLst/>
              <a:rect l="l" t="t" r="r" b="b"/>
              <a:pathLst>
                <a:path w="9657080">
                  <a:moveTo>
                    <a:pt x="0" y="0"/>
                  </a:moveTo>
                  <a:lnTo>
                    <a:pt x="9657016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205228" y="1217675"/>
              <a:ext cx="9309100" cy="2417445"/>
            </a:xfrm>
            <a:custGeom>
              <a:avLst/>
              <a:gdLst/>
              <a:ahLst/>
              <a:cxnLst/>
              <a:rect l="l" t="t" r="r" b="b"/>
              <a:pathLst>
                <a:path w="9309100" h="2417445">
                  <a:moveTo>
                    <a:pt x="160007" y="2014728"/>
                  </a:moveTo>
                  <a:lnTo>
                    <a:pt x="0" y="2014728"/>
                  </a:lnTo>
                  <a:lnTo>
                    <a:pt x="0" y="2417305"/>
                  </a:lnTo>
                  <a:lnTo>
                    <a:pt x="160007" y="2417305"/>
                  </a:lnTo>
                  <a:lnTo>
                    <a:pt x="160007" y="2014728"/>
                  </a:lnTo>
                  <a:close/>
                </a:path>
                <a:path w="9309100" h="2417445">
                  <a:moveTo>
                    <a:pt x="667499" y="1813560"/>
                  </a:moveTo>
                  <a:lnTo>
                    <a:pt x="509016" y="1813560"/>
                  </a:lnTo>
                  <a:lnTo>
                    <a:pt x="509016" y="2417305"/>
                  </a:lnTo>
                  <a:lnTo>
                    <a:pt x="667499" y="2417305"/>
                  </a:lnTo>
                  <a:lnTo>
                    <a:pt x="667499" y="1813560"/>
                  </a:lnTo>
                  <a:close/>
                </a:path>
                <a:path w="9309100" h="2417445">
                  <a:moveTo>
                    <a:pt x="1176528" y="1409700"/>
                  </a:moveTo>
                  <a:lnTo>
                    <a:pt x="1016508" y="1409700"/>
                  </a:lnTo>
                  <a:lnTo>
                    <a:pt x="1016508" y="2417305"/>
                  </a:lnTo>
                  <a:lnTo>
                    <a:pt x="1176528" y="2417305"/>
                  </a:lnTo>
                  <a:lnTo>
                    <a:pt x="1176528" y="1409700"/>
                  </a:lnTo>
                  <a:close/>
                </a:path>
                <a:path w="9309100" h="2417445">
                  <a:moveTo>
                    <a:pt x="1684020" y="2014728"/>
                  </a:moveTo>
                  <a:lnTo>
                    <a:pt x="1525524" y="2014728"/>
                  </a:lnTo>
                  <a:lnTo>
                    <a:pt x="1525524" y="2417305"/>
                  </a:lnTo>
                  <a:lnTo>
                    <a:pt x="1684020" y="2417305"/>
                  </a:lnTo>
                  <a:lnTo>
                    <a:pt x="1684020" y="2014728"/>
                  </a:lnTo>
                  <a:close/>
                </a:path>
                <a:path w="9309100" h="2417445">
                  <a:moveTo>
                    <a:pt x="2193036" y="2215896"/>
                  </a:moveTo>
                  <a:lnTo>
                    <a:pt x="2033016" y="2215896"/>
                  </a:lnTo>
                  <a:lnTo>
                    <a:pt x="2033016" y="2417305"/>
                  </a:lnTo>
                  <a:lnTo>
                    <a:pt x="2193036" y="2417305"/>
                  </a:lnTo>
                  <a:lnTo>
                    <a:pt x="2193036" y="2215896"/>
                  </a:lnTo>
                  <a:close/>
                </a:path>
                <a:path w="9309100" h="2417445">
                  <a:moveTo>
                    <a:pt x="2700528" y="806196"/>
                  </a:moveTo>
                  <a:lnTo>
                    <a:pt x="2542032" y="806196"/>
                  </a:lnTo>
                  <a:lnTo>
                    <a:pt x="2542032" y="2417305"/>
                  </a:lnTo>
                  <a:lnTo>
                    <a:pt x="2700528" y="2417305"/>
                  </a:lnTo>
                  <a:lnTo>
                    <a:pt x="2700528" y="806196"/>
                  </a:lnTo>
                  <a:close/>
                </a:path>
                <a:path w="9309100" h="2417445">
                  <a:moveTo>
                    <a:pt x="3209544" y="1813560"/>
                  </a:moveTo>
                  <a:lnTo>
                    <a:pt x="3049524" y="1813560"/>
                  </a:lnTo>
                  <a:lnTo>
                    <a:pt x="3049524" y="2417305"/>
                  </a:lnTo>
                  <a:lnTo>
                    <a:pt x="3209544" y="2417305"/>
                  </a:lnTo>
                  <a:lnTo>
                    <a:pt x="3209544" y="1813560"/>
                  </a:lnTo>
                  <a:close/>
                </a:path>
                <a:path w="9309100" h="2417445">
                  <a:moveTo>
                    <a:pt x="3717010" y="201168"/>
                  </a:moveTo>
                  <a:lnTo>
                    <a:pt x="3558540" y="201168"/>
                  </a:lnTo>
                  <a:lnTo>
                    <a:pt x="3558540" y="2417305"/>
                  </a:lnTo>
                  <a:lnTo>
                    <a:pt x="3717010" y="2417305"/>
                  </a:lnTo>
                  <a:lnTo>
                    <a:pt x="3717010" y="201168"/>
                  </a:lnTo>
                  <a:close/>
                </a:path>
                <a:path w="9309100" h="2417445">
                  <a:moveTo>
                    <a:pt x="4226052" y="1007364"/>
                  </a:moveTo>
                  <a:lnTo>
                    <a:pt x="4066032" y="1007364"/>
                  </a:lnTo>
                  <a:lnTo>
                    <a:pt x="4066032" y="2417305"/>
                  </a:lnTo>
                  <a:lnTo>
                    <a:pt x="4226052" y="2417305"/>
                  </a:lnTo>
                  <a:lnTo>
                    <a:pt x="4226052" y="1007364"/>
                  </a:lnTo>
                  <a:close/>
                </a:path>
                <a:path w="9309100" h="2417445">
                  <a:moveTo>
                    <a:pt x="4733544" y="605028"/>
                  </a:moveTo>
                  <a:lnTo>
                    <a:pt x="4575048" y="605028"/>
                  </a:lnTo>
                  <a:lnTo>
                    <a:pt x="4575048" y="2417305"/>
                  </a:lnTo>
                  <a:lnTo>
                    <a:pt x="4733544" y="2417305"/>
                  </a:lnTo>
                  <a:lnTo>
                    <a:pt x="4733544" y="605028"/>
                  </a:lnTo>
                  <a:close/>
                </a:path>
                <a:path w="9309100" h="2417445">
                  <a:moveTo>
                    <a:pt x="5242560" y="1208532"/>
                  </a:moveTo>
                  <a:lnTo>
                    <a:pt x="5082540" y="1208532"/>
                  </a:lnTo>
                  <a:lnTo>
                    <a:pt x="5082540" y="2417305"/>
                  </a:lnTo>
                  <a:lnTo>
                    <a:pt x="5242560" y="2417305"/>
                  </a:lnTo>
                  <a:lnTo>
                    <a:pt x="5242560" y="1208532"/>
                  </a:lnTo>
                  <a:close/>
                </a:path>
                <a:path w="9309100" h="2417445">
                  <a:moveTo>
                    <a:pt x="5750052" y="1208532"/>
                  </a:moveTo>
                  <a:lnTo>
                    <a:pt x="5591556" y="1208532"/>
                  </a:lnTo>
                  <a:lnTo>
                    <a:pt x="5591556" y="2417305"/>
                  </a:lnTo>
                  <a:lnTo>
                    <a:pt x="5750052" y="2417305"/>
                  </a:lnTo>
                  <a:lnTo>
                    <a:pt x="5750052" y="1208532"/>
                  </a:lnTo>
                  <a:close/>
                </a:path>
                <a:path w="9309100" h="2417445">
                  <a:moveTo>
                    <a:pt x="6259068" y="1409700"/>
                  </a:moveTo>
                  <a:lnTo>
                    <a:pt x="6099048" y="1409700"/>
                  </a:lnTo>
                  <a:lnTo>
                    <a:pt x="6099048" y="2417305"/>
                  </a:lnTo>
                  <a:lnTo>
                    <a:pt x="6259068" y="2417305"/>
                  </a:lnTo>
                  <a:lnTo>
                    <a:pt x="6259068" y="1409700"/>
                  </a:lnTo>
                  <a:close/>
                </a:path>
                <a:path w="9309100" h="2417445">
                  <a:moveTo>
                    <a:pt x="6766547" y="0"/>
                  </a:moveTo>
                  <a:lnTo>
                    <a:pt x="6608064" y="0"/>
                  </a:lnTo>
                  <a:lnTo>
                    <a:pt x="6608064" y="2417305"/>
                  </a:lnTo>
                  <a:lnTo>
                    <a:pt x="6766547" y="2417305"/>
                  </a:lnTo>
                  <a:lnTo>
                    <a:pt x="6766547" y="0"/>
                  </a:lnTo>
                  <a:close/>
                </a:path>
                <a:path w="9309100" h="2417445">
                  <a:moveTo>
                    <a:pt x="7275576" y="1813560"/>
                  </a:moveTo>
                  <a:lnTo>
                    <a:pt x="7115556" y="1813560"/>
                  </a:lnTo>
                  <a:lnTo>
                    <a:pt x="7115556" y="2417305"/>
                  </a:lnTo>
                  <a:lnTo>
                    <a:pt x="7275576" y="2417305"/>
                  </a:lnTo>
                  <a:lnTo>
                    <a:pt x="7275576" y="1813560"/>
                  </a:lnTo>
                  <a:close/>
                </a:path>
                <a:path w="9309100" h="2417445">
                  <a:moveTo>
                    <a:pt x="7783068" y="201168"/>
                  </a:moveTo>
                  <a:lnTo>
                    <a:pt x="7624572" y="201168"/>
                  </a:lnTo>
                  <a:lnTo>
                    <a:pt x="7624572" y="2417305"/>
                  </a:lnTo>
                  <a:lnTo>
                    <a:pt x="7783068" y="2417305"/>
                  </a:lnTo>
                  <a:lnTo>
                    <a:pt x="7783068" y="201168"/>
                  </a:lnTo>
                  <a:close/>
                </a:path>
                <a:path w="9309100" h="2417445">
                  <a:moveTo>
                    <a:pt x="8292084" y="402336"/>
                  </a:moveTo>
                  <a:lnTo>
                    <a:pt x="8132064" y="402336"/>
                  </a:lnTo>
                  <a:lnTo>
                    <a:pt x="8132064" y="2417305"/>
                  </a:lnTo>
                  <a:lnTo>
                    <a:pt x="8292084" y="2417305"/>
                  </a:lnTo>
                  <a:lnTo>
                    <a:pt x="8292084" y="402336"/>
                  </a:lnTo>
                  <a:close/>
                </a:path>
                <a:path w="9309100" h="2417445">
                  <a:moveTo>
                    <a:pt x="8799576" y="402336"/>
                  </a:moveTo>
                  <a:lnTo>
                    <a:pt x="8641080" y="402336"/>
                  </a:lnTo>
                  <a:lnTo>
                    <a:pt x="8641080" y="2417305"/>
                  </a:lnTo>
                  <a:lnTo>
                    <a:pt x="8799576" y="2417305"/>
                  </a:lnTo>
                  <a:lnTo>
                    <a:pt x="8799576" y="402336"/>
                  </a:lnTo>
                  <a:close/>
                </a:path>
                <a:path w="9309100" h="2417445">
                  <a:moveTo>
                    <a:pt x="9308592" y="1610868"/>
                  </a:moveTo>
                  <a:lnTo>
                    <a:pt x="9148572" y="1610868"/>
                  </a:lnTo>
                  <a:lnTo>
                    <a:pt x="9148572" y="2417305"/>
                  </a:lnTo>
                  <a:lnTo>
                    <a:pt x="9308592" y="2417305"/>
                  </a:lnTo>
                  <a:lnTo>
                    <a:pt x="9308592" y="1610868"/>
                  </a:lnTo>
                  <a:close/>
                </a:path>
              </a:pathLst>
            </a:custGeom>
            <a:solidFill>
              <a:srgbClr val="0061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031017" y="3634976"/>
              <a:ext cx="9657080" cy="0"/>
            </a:xfrm>
            <a:custGeom>
              <a:avLst/>
              <a:gdLst/>
              <a:ahLst/>
              <a:cxnLst/>
              <a:rect l="l" t="t" r="r" b="b"/>
              <a:pathLst>
                <a:path w="9657080">
                  <a:moveTo>
                    <a:pt x="0" y="0"/>
                  </a:moveTo>
                  <a:lnTo>
                    <a:pt x="9657016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2031017" y="814832"/>
            <a:ext cx="9657080" cy="0"/>
          </a:xfrm>
          <a:custGeom>
            <a:avLst/>
            <a:gdLst/>
            <a:ahLst/>
            <a:cxnLst/>
            <a:rect l="l" t="t" r="r" b="b"/>
            <a:pathLst>
              <a:path w="9657080">
                <a:moveTo>
                  <a:pt x="0" y="0"/>
                </a:moveTo>
                <a:lnTo>
                  <a:pt x="9657016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727715" y="700215"/>
            <a:ext cx="161925" cy="3028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0" dirty="0">
                <a:solidFill>
                  <a:srgbClr val="585858"/>
                </a:solidFill>
                <a:latin typeface="Arial"/>
                <a:cs typeface="Arial"/>
              </a:rPr>
              <a:t>14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0"/>
              </a:spcBef>
            </a:pPr>
            <a:endParaRPr sz="1200">
              <a:latin typeface="Arial"/>
              <a:cs typeface="Arial"/>
            </a:endParaRPr>
          </a:p>
          <a:p>
            <a:pPr marL="14604">
              <a:lnSpc>
                <a:spcPct val="100000"/>
              </a:lnSpc>
            </a:pPr>
            <a:r>
              <a:rPr sz="1200" spc="-114" dirty="0">
                <a:solidFill>
                  <a:srgbClr val="585858"/>
                </a:solidFill>
                <a:latin typeface="Arial"/>
                <a:cs typeface="Arial"/>
              </a:rPr>
              <a:t>12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5"/>
              </a:spcBef>
            </a:pPr>
            <a:endParaRPr sz="1200">
              <a:latin typeface="Arial"/>
              <a:cs typeface="Arial"/>
            </a:endParaRPr>
          </a:p>
          <a:p>
            <a:pPr marL="14604">
              <a:lnSpc>
                <a:spcPct val="100000"/>
              </a:lnSpc>
            </a:pPr>
            <a:r>
              <a:rPr sz="1200" spc="-114" dirty="0">
                <a:solidFill>
                  <a:srgbClr val="585858"/>
                </a:solidFill>
                <a:latin typeface="Arial"/>
                <a:cs typeface="Arial"/>
              </a:rPr>
              <a:t>10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0"/>
              </a:spcBef>
            </a:pPr>
            <a:endParaRPr sz="1200">
              <a:latin typeface="Arial"/>
              <a:cs typeface="Arial"/>
            </a:endParaRPr>
          </a:p>
          <a:p>
            <a:pPr marL="69215">
              <a:lnSpc>
                <a:spcPct val="100000"/>
              </a:lnSpc>
            </a:pPr>
            <a:r>
              <a:rPr sz="1200" spc="-50" dirty="0">
                <a:solidFill>
                  <a:srgbClr val="585858"/>
                </a:solidFill>
                <a:latin typeface="Arial"/>
                <a:cs typeface="Arial"/>
              </a:rPr>
              <a:t>8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5"/>
              </a:spcBef>
            </a:pPr>
            <a:endParaRPr sz="1200">
              <a:latin typeface="Arial"/>
              <a:cs typeface="Arial"/>
            </a:endParaRPr>
          </a:p>
          <a:p>
            <a:pPr marL="69215">
              <a:lnSpc>
                <a:spcPct val="100000"/>
              </a:lnSpc>
            </a:pPr>
            <a:r>
              <a:rPr sz="1200" spc="-50" dirty="0">
                <a:solidFill>
                  <a:srgbClr val="585858"/>
                </a:solidFill>
                <a:latin typeface="Arial"/>
                <a:cs typeface="Arial"/>
              </a:rPr>
              <a:t>6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0"/>
              </a:spcBef>
            </a:pPr>
            <a:endParaRPr sz="1200">
              <a:latin typeface="Arial"/>
              <a:cs typeface="Arial"/>
            </a:endParaRPr>
          </a:p>
          <a:p>
            <a:pPr marL="66675">
              <a:lnSpc>
                <a:spcPct val="100000"/>
              </a:lnSpc>
              <a:spcBef>
                <a:spcPts val="5"/>
              </a:spcBef>
            </a:pPr>
            <a:r>
              <a:rPr sz="1200" spc="-50" dirty="0">
                <a:solidFill>
                  <a:srgbClr val="585858"/>
                </a:solidFill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0"/>
              </a:spcBef>
            </a:pPr>
            <a:endParaRPr sz="1200">
              <a:latin typeface="Arial"/>
              <a:cs typeface="Arial"/>
            </a:endParaRPr>
          </a:p>
          <a:p>
            <a:pPr marL="69215">
              <a:lnSpc>
                <a:spcPct val="100000"/>
              </a:lnSpc>
            </a:pPr>
            <a:r>
              <a:rPr sz="1200" spc="-50" dirty="0">
                <a:solidFill>
                  <a:srgbClr val="585858"/>
                </a:solidFill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5"/>
              </a:spcBef>
            </a:pPr>
            <a:endParaRPr sz="1200">
              <a:latin typeface="Arial"/>
              <a:cs typeface="Arial"/>
            </a:endParaRPr>
          </a:p>
          <a:p>
            <a:pPr marL="69215">
              <a:lnSpc>
                <a:spcPct val="100000"/>
              </a:lnSpc>
            </a:pPr>
            <a:r>
              <a:rPr sz="1200" spc="-50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33612" y="322204"/>
            <a:ext cx="2125345" cy="3092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50" spc="-120" dirty="0">
                <a:solidFill>
                  <a:srgbClr val="585858"/>
                </a:solidFill>
                <a:latin typeface="Arial"/>
                <a:cs typeface="Arial"/>
              </a:rPr>
              <a:t>Emissions</a:t>
            </a:r>
            <a:r>
              <a:rPr sz="1850" spc="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850" spc="-60" dirty="0">
                <a:solidFill>
                  <a:srgbClr val="585858"/>
                </a:solidFill>
                <a:latin typeface="Arial"/>
                <a:cs typeface="Arial"/>
              </a:rPr>
              <a:t>Reductions</a:t>
            </a:r>
            <a:endParaRPr sz="1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7367" y="372532"/>
            <a:ext cx="199390" cy="0"/>
          </a:xfrm>
          <a:custGeom>
            <a:avLst/>
            <a:gdLst/>
            <a:ahLst/>
            <a:cxnLst/>
            <a:rect l="l" t="t" r="r" b="b"/>
            <a:pathLst>
              <a:path w="199390">
                <a:moveTo>
                  <a:pt x="199199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22120" y="6411076"/>
            <a:ext cx="197993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4"/>
              </a:lnSpc>
              <a:tabLst>
                <a:tab pos="1386205" algn="l"/>
              </a:tabLst>
            </a:pPr>
            <a:r>
              <a:rPr sz="900" spc="-10" dirty="0">
                <a:solidFill>
                  <a:srgbClr val="E7E6E6"/>
                </a:solidFill>
                <a:latin typeface="Arial"/>
                <a:cs typeface="Arial"/>
              </a:rPr>
              <a:t>Confidential</a:t>
            </a:r>
            <a:r>
              <a:rPr sz="900" dirty="0">
                <a:solidFill>
                  <a:srgbClr val="E7E6E6"/>
                </a:solidFill>
                <a:latin typeface="Arial"/>
                <a:cs typeface="Arial"/>
              </a:rPr>
              <a:t>	</a:t>
            </a:r>
            <a:r>
              <a:rPr sz="900" spc="-30" dirty="0">
                <a:solidFill>
                  <a:srgbClr val="E7E6E6"/>
                </a:solidFill>
                <a:latin typeface="Arial"/>
                <a:cs typeface="Arial"/>
              </a:rPr>
              <a:t>Copyright</a:t>
            </a:r>
            <a:r>
              <a:rPr sz="900" spc="25" dirty="0">
                <a:solidFill>
                  <a:srgbClr val="E7E6E6"/>
                </a:solidFill>
                <a:latin typeface="Arial"/>
                <a:cs typeface="Arial"/>
              </a:rPr>
              <a:t> </a:t>
            </a:r>
            <a:r>
              <a:rPr sz="900" spc="60" dirty="0">
                <a:solidFill>
                  <a:srgbClr val="E7E6E6"/>
                </a:solidFill>
                <a:latin typeface="Arial"/>
                <a:cs typeface="Arial"/>
              </a:rPr>
              <a:t>©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9654" y="430176"/>
            <a:ext cx="94615" cy="1885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50" spc="-50" dirty="0">
                <a:solidFill>
                  <a:srgbClr val="E7E6E6"/>
                </a:solidFill>
                <a:latin typeface="Arial"/>
                <a:cs typeface="Arial"/>
              </a:rPr>
              <a:t>9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38302" y="3985681"/>
            <a:ext cx="10898505" cy="2700655"/>
            <a:chOff x="538302" y="3985681"/>
            <a:chExt cx="10898505" cy="2700655"/>
          </a:xfrm>
        </p:grpSpPr>
        <p:sp>
          <p:nvSpPr>
            <p:cNvPr id="6" name="object 6"/>
            <p:cNvSpPr/>
            <p:nvPr/>
          </p:nvSpPr>
          <p:spPr>
            <a:xfrm>
              <a:off x="538302" y="6306997"/>
              <a:ext cx="2966085" cy="379730"/>
            </a:xfrm>
            <a:custGeom>
              <a:avLst/>
              <a:gdLst/>
              <a:ahLst/>
              <a:cxnLst/>
              <a:rect l="l" t="t" r="r" b="b"/>
              <a:pathLst>
                <a:path w="2966085" h="379729">
                  <a:moveTo>
                    <a:pt x="2965602" y="0"/>
                  </a:moveTo>
                  <a:lnTo>
                    <a:pt x="0" y="0"/>
                  </a:lnTo>
                  <a:lnTo>
                    <a:pt x="0" y="379196"/>
                  </a:lnTo>
                  <a:lnTo>
                    <a:pt x="2965602" y="379196"/>
                  </a:lnTo>
                  <a:lnTo>
                    <a:pt x="29656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5785" y="3985681"/>
              <a:ext cx="10890649" cy="2654510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1694418" y="1345501"/>
            <a:ext cx="9869805" cy="2489835"/>
            <a:chOff x="1694418" y="1345501"/>
            <a:chExt cx="9869805" cy="2489835"/>
          </a:xfrm>
        </p:grpSpPr>
        <p:sp>
          <p:nvSpPr>
            <p:cNvPr id="9" name="object 9"/>
            <p:cNvSpPr/>
            <p:nvPr/>
          </p:nvSpPr>
          <p:spPr>
            <a:xfrm>
              <a:off x="1694418" y="1763268"/>
              <a:ext cx="9869805" cy="1653539"/>
            </a:xfrm>
            <a:custGeom>
              <a:avLst/>
              <a:gdLst/>
              <a:ahLst/>
              <a:cxnLst/>
              <a:rect l="l" t="t" r="r" b="b"/>
              <a:pathLst>
                <a:path w="9869805" h="1653539">
                  <a:moveTo>
                    <a:pt x="9708149" y="1653539"/>
                  </a:moveTo>
                  <a:lnTo>
                    <a:pt x="9869322" y="1653539"/>
                  </a:lnTo>
                </a:path>
                <a:path w="9869805" h="1653539">
                  <a:moveTo>
                    <a:pt x="308117" y="1653539"/>
                  </a:moveTo>
                  <a:lnTo>
                    <a:pt x="1100597" y="1653539"/>
                  </a:lnTo>
                </a:path>
                <a:path w="9869805" h="1653539">
                  <a:moveTo>
                    <a:pt x="1248425" y="1653539"/>
                  </a:moveTo>
                  <a:lnTo>
                    <a:pt x="1571513" y="1653539"/>
                  </a:lnTo>
                </a:path>
                <a:path w="9869805" h="1653539">
                  <a:moveTo>
                    <a:pt x="1717817" y="1653539"/>
                  </a:moveTo>
                  <a:lnTo>
                    <a:pt x="2040905" y="1653539"/>
                  </a:lnTo>
                </a:path>
                <a:path w="9869805" h="1653539">
                  <a:moveTo>
                    <a:pt x="2188733" y="1653539"/>
                  </a:moveTo>
                  <a:lnTo>
                    <a:pt x="2511821" y="1653539"/>
                  </a:lnTo>
                </a:path>
                <a:path w="9869805" h="1653539">
                  <a:moveTo>
                    <a:pt x="2658125" y="1653539"/>
                  </a:moveTo>
                  <a:lnTo>
                    <a:pt x="2981213" y="1653539"/>
                  </a:lnTo>
                </a:path>
                <a:path w="9869805" h="1653539">
                  <a:moveTo>
                    <a:pt x="3129041" y="1653539"/>
                  </a:moveTo>
                  <a:lnTo>
                    <a:pt x="6271529" y="1653539"/>
                  </a:lnTo>
                </a:path>
                <a:path w="9869805" h="1653539">
                  <a:moveTo>
                    <a:pt x="0" y="1653539"/>
                  </a:moveTo>
                  <a:lnTo>
                    <a:pt x="161813" y="1653539"/>
                  </a:lnTo>
                </a:path>
                <a:path w="9869805" h="1653539">
                  <a:moveTo>
                    <a:pt x="6417833" y="1653539"/>
                  </a:moveTo>
                  <a:lnTo>
                    <a:pt x="6740921" y="1653539"/>
                  </a:lnTo>
                </a:path>
                <a:path w="9869805" h="1653539">
                  <a:moveTo>
                    <a:pt x="6888749" y="1653539"/>
                  </a:moveTo>
                  <a:lnTo>
                    <a:pt x="7210313" y="1653539"/>
                  </a:lnTo>
                </a:path>
                <a:path w="9869805" h="1653539">
                  <a:moveTo>
                    <a:pt x="7358141" y="1653539"/>
                  </a:moveTo>
                  <a:lnTo>
                    <a:pt x="7681229" y="1653539"/>
                  </a:lnTo>
                </a:path>
                <a:path w="9869805" h="1653539">
                  <a:moveTo>
                    <a:pt x="7827533" y="1653539"/>
                  </a:moveTo>
                  <a:lnTo>
                    <a:pt x="8620013" y="1653539"/>
                  </a:lnTo>
                </a:path>
                <a:path w="9869805" h="1653539">
                  <a:moveTo>
                    <a:pt x="8767841" y="1653539"/>
                  </a:moveTo>
                  <a:lnTo>
                    <a:pt x="9090929" y="1653539"/>
                  </a:lnTo>
                </a:path>
                <a:path w="9869805" h="1653539">
                  <a:moveTo>
                    <a:pt x="9238757" y="1653539"/>
                  </a:moveTo>
                  <a:lnTo>
                    <a:pt x="9560321" y="1653539"/>
                  </a:lnTo>
                </a:path>
                <a:path w="9869805" h="1653539">
                  <a:moveTo>
                    <a:pt x="9708149" y="1240536"/>
                  </a:moveTo>
                  <a:lnTo>
                    <a:pt x="9869322" y="1240536"/>
                  </a:lnTo>
                </a:path>
                <a:path w="9869805" h="1653539">
                  <a:moveTo>
                    <a:pt x="7827533" y="1240536"/>
                  </a:moveTo>
                  <a:lnTo>
                    <a:pt x="8620013" y="1240536"/>
                  </a:lnTo>
                </a:path>
                <a:path w="9869805" h="1653539">
                  <a:moveTo>
                    <a:pt x="2188733" y="1240536"/>
                  </a:moveTo>
                  <a:lnTo>
                    <a:pt x="6271529" y="1240536"/>
                  </a:lnTo>
                </a:path>
                <a:path w="9869805" h="1653539">
                  <a:moveTo>
                    <a:pt x="0" y="1240536"/>
                  </a:moveTo>
                  <a:lnTo>
                    <a:pt x="161813" y="1240536"/>
                  </a:lnTo>
                </a:path>
                <a:path w="9869805" h="1653539">
                  <a:moveTo>
                    <a:pt x="6417833" y="1240536"/>
                  </a:moveTo>
                  <a:lnTo>
                    <a:pt x="7210313" y="1240536"/>
                  </a:lnTo>
                </a:path>
                <a:path w="9869805" h="1653539">
                  <a:moveTo>
                    <a:pt x="7358141" y="1240536"/>
                  </a:moveTo>
                  <a:lnTo>
                    <a:pt x="7681229" y="1240536"/>
                  </a:lnTo>
                </a:path>
                <a:path w="9869805" h="1653539">
                  <a:moveTo>
                    <a:pt x="308117" y="1240536"/>
                  </a:moveTo>
                  <a:lnTo>
                    <a:pt x="2040905" y="1240536"/>
                  </a:lnTo>
                </a:path>
                <a:path w="9869805" h="1653539">
                  <a:moveTo>
                    <a:pt x="8767841" y="1240536"/>
                  </a:moveTo>
                  <a:lnTo>
                    <a:pt x="9090929" y="1240536"/>
                  </a:lnTo>
                </a:path>
                <a:path w="9869805" h="1653539">
                  <a:moveTo>
                    <a:pt x="9238757" y="1240536"/>
                  </a:moveTo>
                  <a:lnTo>
                    <a:pt x="9560321" y="1240536"/>
                  </a:lnTo>
                </a:path>
                <a:path w="9869805" h="1653539">
                  <a:moveTo>
                    <a:pt x="8767841" y="827531"/>
                  </a:moveTo>
                  <a:lnTo>
                    <a:pt x="9090929" y="827531"/>
                  </a:lnTo>
                </a:path>
                <a:path w="9869805" h="1653539">
                  <a:moveTo>
                    <a:pt x="0" y="827531"/>
                  </a:moveTo>
                  <a:lnTo>
                    <a:pt x="161813" y="827531"/>
                  </a:lnTo>
                </a:path>
                <a:path w="9869805" h="1653539">
                  <a:moveTo>
                    <a:pt x="2188733" y="827531"/>
                  </a:moveTo>
                  <a:lnTo>
                    <a:pt x="7210313" y="827531"/>
                  </a:lnTo>
                </a:path>
                <a:path w="9869805" h="1653539">
                  <a:moveTo>
                    <a:pt x="7358141" y="827531"/>
                  </a:moveTo>
                  <a:lnTo>
                    <a:pt x="7681229" y="827531"/>
                  </a:lnTo>
                </a:path>
                <a:path w="9869805" h="1653539">
                  <a:moveTo>
                    <a:pt x="7827533" y="827531"/>
                  </a:moveTo>
                  <a:lnTo>
                    <a:pt x="8620013" y="827531"/>
                  </a:lnTo>
                </a:path>
                <a:path w="9869805" h="1653539">
                  <a:moveTo>
                    <a:pt x="308117" y="827531"/>
                  </a:moveTo>
                  <a:lnTo>
                    <a:pt x="2040905" y="827531"/>
                  </a:lnTo>
                </a:path>
                <a:path w="9869805" h="1653539">
                  <a:moveTo>
                    <a:pt x="9238757" y="827531"/>
                  </a:moveTo>
                  <a:lnTo>
                    <a:pt x="9869322" y="827531"/>
                  </a:lnTo>
                </a:path>
                <a:path w="9869805" h="1653539">
                  <a:moveTo>
                    <a:pt x="9238757" y="413003"/>
                  </a:moveTo>
                  <a:lnTo>
                    <a:pt x="9869322" y="413003"/>
                  </a:lnTo>
                </a:path>
                <a:path w="9869805" h="1653539">
                  <a:moveTo>
                    <a:pt x="7358141" y="413003"/>
                  </a:moveTo>
                  <a:lnTo>
                    <a:pt x="7681229" y="413003"/>
                  </a:lnTo>
                </a:path>
                <a:path w="9869805" h="1653539">
                  <a:moveTo>
                    <a:pt x="2188733" y="413003"/>
                  </a:moveTo>
                  <a:lnTo>
                    <a:pt x="7210313" y="413003"/>
                  </a:lnTo>
                </a:path>
                <a:path w="9869805" h="1653539">
                  <a:moveTo>
                    <a:pt x="0" y="413003"/>
                  </a:moveTo>
                  <a:lnTo>
                    <a:pt x="2040905" y="413003"/>
                  </a:lnTo>
                </a:path>
                <a:path w="9869805" h="1653539">
                  <a:moveTo>
                    <a:pt x="7827533" y="413003"/>
                  </a:moveTo>
                  <a:lnTo>
                    <a:pt x="9090929" y="413003"/>
                  </a:lnTo>
                </a:path>
                <a:path w="9869805" h="1653539">
                  <a:moveTo>
                    <a:pt x="0" y="0"/>
                  </a:moveTo>
                  <a:lnTo>
                    <a:pt x="7681229" y="0"/>
                  </a:lnTo>
                </a:path>
                <a:path w="9869805" h="1653539">
                  <a:moveTo>
                    <a:pt x="7827533" y="0"/>
                  </a:moveTo>
                  <a:lnTo>
                    <a:pt x="9090929" y="0"/>
                  </a:lnTo>
                </a:path>
                <a:path w="9869805" h="1653539">
                  <a:moveTo>
                    <a:pt x="9238757" y="0"/>
                  </a:moveTo>
                  <a:lnTo>
                    <a:pt x="9869322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94418" y="1350263"/>
              <a:ext cx="9869805" cy="0"/>
            </a:xfrm>
            <a:custGeom>
              <a:avLst/>
              <a:gdLst/>
              <a:ahLst/>
              <a:cxnLst/>
              <a:rect l="l" t="t" r="r" b="b"/>
              <a:pathLst>
                <a:path w="9869805">
                  <a:moveTo>
                    <a:pt x="0" y="0"/>
                  </a:moveTo>
                  <a:lnTo>
                    <a:pt x="9869322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856231" y="1350263"/>
              <a:ext cx="9546590" cy="2480310"/>
            </a:xfrm>
            <a:custGeom>
              <a:avLst/>
              <a:gdLst/>
              <a:ahLst/>
              <a:cxnLst/>
              <a:rect l="l" t="t" r="r" b="b"/>
              <a:pathLst>
                <a:path w="9546590" h="2480310">
                  <a:moveTo>
                    <a:pt x="146304" y="826008"/>
                  </a:moveTo>
                  <a:lnTo>
                    <a:pt x="0" y="826008"/>
                  </a:lnTo>
                  <a:lnTo>
                    <a:pt x="0" y="2479751"/>
                  </a:lnTo>
                  <a:lnTo>
                    <a:pt x="146304" y="2479751"/>
                  </a:lnTo>
                  <a:lnTo>
                    <a:pt x="146304" y="826008"/>
                  </a:lnTo>
                  <a:close/>
                </a:path>
                <a:path w="9546590" h="2480310">
                  <a:moveTo>
                    <a:pt x="617220" y="2066544"/>
                  </a:moveTo>
                  <a:lnTo>
                    <a:pt x="469392" y="2066544"/>
                  </a:lnTo>
                  <a:lnTo>
                    <a:pt x="469392" y="2479725"/>
                  </a:lnTo>
                  <a:lnTo>
                    <a:pt x="617220" y="2479725"/>
                  </a:lnTo>
                  <a:lnTo>
                    <a:pt x="617220" y="2066544"/>
                  </a:lnTo>
                  <a:close/>
                </a:path>
                <a:path w="9546590" h="2480310">
                  <a:moveTo>
                    <a:pt x="1086612" y="1859280"/>
                  </a:moveTo>
                  <a:lnTo>
                    <a:pt x="938784" y="1859280"/>
                  </a:lnTo>
                  <a:lnTo>
                    <a:pt x="938784" y="2479725"/>
                  </a:lnTo>
                  <a:lnTo>
                    <a:pt x="1086612" y="2479725"/>
                  </a:lnTo>
                  <a:lnTo>
                    <a:pt x="1086612" y="1859280"/>
                  </a:lnTo>
                  <a:close/>
                </a:path>
                <a:path w="9546590" h="2480310">
                  <a:moveTo>
                    <a:pt x="1556004" y="1653540"/>
                  </a:moveTo>
                  <a:lnTo>
                    <a:pt x="1409700" y="1653540"/>
                  </a:lnTo>
                  <a:lnTo>
                    <a:pt x="1409700" y="2479725"/>
                  </a:lnTo>
                  <a:lnTo>
                    <a:pt x="1556004" y="2479725"/>
                  </a:lnTo>
                  <a:lnTo>
                    <a:pt x="1556004" y="1653540"/>
                  </a:lnTo>
                  <a:close/>
                </a:path>
                <a:path w="9546590" h="2480310">
                  <a:moveTo>
                    <a:pt x="2026920" y="620268"/>
                  </a:moveTo>
                  <a:lnTo>
                    <a:pt x="1879092" y="620268"/>
                  </a:lnTo>
                  <a:lnTo>
                    <a:pt x="1879092" y="2479725"/>
                  </a:lnTo>
                  <a:lnTo>
                    <a:pt x="2026920" y="2479725"/>
                  </a:lnTo>
                  <a:lnTo>
                    <a:pt x="2026920" y="620268"/>
                  </a:lnTo>
                  <a:close/>
                </a:path>
                <a:path w="9546590" h="2480310">
                  <a:moveTo>
                    <a:pt x="2496299" y="1653540"/>
                  </a:moveTo>
                  <a:lnTo>
                    <a:pt x="2350008" y="1653540"/>
                  </a:lnTo>
                  <a:lnTo>
                    <a:pt x="2350008" y="2479725"/>
                  </a:lnTo>
                  <a:lnTo>
                    <a:pt x="2496299" y="2479725"/>
                  </a:lnTo>
                  <a:lnTo>
                    <a:pt x="2496299" y="1653540"/>
                  </a:lnTo>
                  <a:close/>
                </a:path>
                <a:path w="9546590" h="2480310">
                  <a:moveTo>
                    <a:pt x="2967228" y="1859280"/>
                  </a:moveTo>
                  <a:lnTo>
                    <a:pt x="2819400" y="1859280"/>
                  </a:lnTo>
                  <a:lnTo>
                    <a:pt x="2819400" y="2479725"/>
                  </a:lnTo>
                  <a:lnTo>
                    <a:pt x="2967228" y="2479725"/>
                  </a:lnTo>
                  <a:lnTo>
                    <a:pt x="2967228" y="1859280"/>
                  </a:lnTo>
                  <a:close/>
                </a:path>
                <a:path w="9546590" h="2480310">
                  <a:moveTo>
                    <a:pt x="3436620" y="2066544"/>
                  </a:moveTo>
                  <a:lnTo>
                    <a:pt x="3288792" y="2066544"/>
                  </a:lnTo>
                  <a:lnTo>
                    <a:pt x="3288792" y="2479725"/>
                  </a:lnTo>
                  <a:lnTo>
                    <a:pt x="3436620" y="2479725"/>
                  </a:lnTo>
                  <a:lnTo>
                    <a:pt x="3436620" y="2066544"/>
                  </a:lnTo>
                  <a:close/>
                </a:path>
                <a:path w="9546590" h="2480310">
                  <a:moveTo>
                    <a:pt x="3905999" y="2273808"/>
                  </a:moveTo>
                  <a:lnTo>
                    <a:pt x="3759708" y="2273808"/>
                  </a:lnTo>
                  <a:lnTo>
                    <a:pt x="3759708" y="2479725"/>
                  </a:lnTo>
                  <a:lnTo>
                    <a:pt x="3905999" y="2479725"/>
                  </a:lnTo>
                  <a:lnTo>
                    <a:pt x="3905999" y="2273808"/>
                  </a:lnTo>
                  <a:close/>
                </a:path>
                <a:path w="9546590" h="2480310">
                  <a:moveTo>
                    <a:pt x="4376928" y="2066544"/>
                  </a:moveTo>
                  <a:lnTo>
                    <a:pt x="4229100" y="2066544"/>
                  </a:lnTo>
                  <a:lnTo>
                    <a:pt x="4229100" y="2479725"/>
                  </a:lnTo>
                  <a:lnTo>
                    <a:pt x="4376928" y="2479725"/>
                  </a:lnTo>
                  <a:lnTo>
                    <a:pt x="4376928" y="2066544"/>
                  </a:lnTo>
                  <a:close/>
                </a:path>
                <a:path w="9546590" h="2480310">
                  <a:moveTo>
                    <a:pt x="4846320" y="2066544"/>
                  </a:moveTo>
                  <a:lnTo>
                    <a:pt x="4698492" y="2066544"/>
                  </a:lnTo>
                  <a:lnTo>
                    <a:pt x="4698492" y="2479725"/>
                  </a:lnTo>
                  <a:lnTo>
                    <a:pt x="4846320" y="2479725"/>
                  </a:lnTo>
                  <a:lnTo>
                    <a:pt x="4846320" y="2066544"/>
                  </a:lnTo>
                  <a:close/>
                </a:path>
                <a:path w="9546590" h="2480310">
                  <a:moveTo>
                    <a:pt x="5317236" y="2273808"/>
                  </a:moveTo>
                  <a:lnTo>
                    <a:pt x="5169408" y="2273808"/>
                  </a:lnTo>
                  <a:lnTo>
                    <a:pt x="5169408" y="2479725"/>
                  </a:lnTo>
                  <a:lnTo>
                    <a:pt x="5317236" y="2479725"/>
                  </a:lnTo>
                  <a:lnTo>
                    <a:pt x="5317236" y="2273808"/>
                  </a:lnTo>
                  <a:close/>
                </a:path>
                <a:path w="9546590" h="2480310">
                  <a:moveTo>
                    <a:pt x="5786628" y="2066544"/>
                  </a:moveTo>
                  <a:lnTo>
                    <a:pt x="5638800" y="2066544"/>
                  </a:lnTo>
                  <a:lnTo>
                    <a:pt x="5638800" y="2479725"/>
                  </a:lnTo>
                  <a:lnTo>
                    <a:pt x="5786628" y="2479725"/>
                  </a:lnTo>
                  <a:lnTo>
                    <a:pt x="5786628" y="2066544"/>
                  </a:lnTo>
                  <a:close/>
                </a:path>
                <a:path w="9546590" h="2480310">
                  <a:moveTo>
                    <a:pt x="6256020" y="1446276"/>
                  </a:moveTo>
                  <a:lnTo>
                    <a:pt x="6109716" y="1446276"/>
                  </a:lnTo>
                  <a:lnTo>
                    <a:pt x="6109716" y="2479725"/>
                  </a:lnTo>
                  <a:lnTo>
                    <a:pt x="6256020" y="2479725"/>
                  </a:lnTo>
                  <a:lnTo>
                    <a:pt x="6256020" y="1446276"/>
                  </a:lnTo>
                  <a:close/>
                </a:path>
                <a:path w="9546590" h="2480310">
                  <a:moveTo>
                    <a:pt x="6726936" y="1653540"/>
                  </a:moveTo>
                  <a:lnTo>
                    <a:pt x="6579108" y="1653540"/>
                  </a:lnTo>
                  <a:lnTo>
                    <a:pt x="6579108" y="2479725"/>
                  </a:lnTo>
                  <a:lnTo>
                    <a:pt x="6726936" y="2479725"/>
                  </a:lnTo>
                  <a:lnTo>
                    <a:pt x="6726936" y="1653540"/>
                  </a:lnTo>
                  <a:close/>
                </a:path>
                <a:path w="9546590" h="2480310">
                  <a:moveTo>
                    <a:pt x="7196328" y="413004"/>
                  </a:moveTo>
                  <a:lnTo>
                    <a:pt x="7048500" y="413004"/>
                  </a:lnTo>
                  <a:lnTo>
                    <a:pt x="7048500" y="2479725"/>
                  </a:lnTo>
                  <a:lnTo>
                    <a:pt x="7196328" y="2479725"/>
                  </a:lnTo>
                  <a:lnTo>
                    <a:pt x="7196328" y="413004"/>
                  </a:lnTo>
                  <a:close/>
                </a:path>
                <a:path w="9546590" h="2480310">
                  <a:moveTo>
                    <a:pt x="7665720" y="0"/>
                  </a:moveTo>
                  <a:lnTo>
                    <a:pt x="7519416" y="0"/>
                  </a:lnTo>
                  <a:lnTo>
                    <a:pt x="7519416" y="2479725"/>
                  </a:lnTo>
                  <a:lnTo>
                    <a:pt x="7665720" y="2479725"/>
                  </a:lnTo>
                  <a:lnTo>
                    <a:pt x="7665720" y="0"/>
                  </a:lnTo>
                  <a:close/>
                </a:path>
                <a:path w="9546590" h="2480310">
                  <a:moveTo>
                    <a:pt x="8136636" y="2273808"/>
                  </a:moveTo>
                  <a:lnTo>
                    <a:pt x="7988808" y="2273808"/>
                  </a:lnTo>
                  <a:lnTo>
                    <a:pt x="7988808" y="2479725"/>
                  </a:lnTo>
                  <a:lnTo>
                    <a:pt x="8136636" y="2479725"/>
                  </a:lnTo>
                  <a:lnTo>
                    <a:pt x="8136636" y="2273808"/>
                  </a:lnTo>
                  <a:close/>
                </a:path>
                <a:path w="9546590" h="2480310">
                  <a:moveTo>
                    <a:pt x="8606028" y="826008"/>
                  </a:moveTo>
                  <a:lnTo>
                    <a:pt x="8458200" y="826008"/>
                  </a:lnTo>
                  <a:lnTo>
                    <a:pt x="8458200" y="2479751"/>
                  </a:lnTo>
                  <a:lnTo>
                    <a:pt x="8606028" y="2479751"/>
                  </a:lnTo>
                  <a:lnTo>
                    <a:pt x="8606028" y="826008"/>
                  </a:lnTo>
                  <a:close/>
                </a:path>
                <a:path w="9546590" h="2480310">
                  <a:moveTo>
                    <a:pt x="9076944" y="207264"/>
                  </a:moveTo>
                  <a:lnTo>
                    <a:pt x="8929116" y="207264"/>
                  </a:lnTo>
                  <a:lnTo>
                    <a:pt x="8929116" y="2479725"/>
                  </a:lnTo>
                  <a:lnTo>
                    <a:pt x="9076944" y="2479725"/>
                  </a:lnTo>
                  <a:lnTo>
                    <a:pt x="9076944" y="207264"/>
                  </a:lnTo>
                  <a:close/>
                </a:path>
                <a:path w="9546590" h="2480310">
                  <a:moveTo>
                    <a:pt x="9546336" y="1240536"/>
                  </a:moveTo>
                  <a:lnTo>
                    <a:pt x="9398508" y="1240536"/>
                  </a:lnTo>
                  <a:lnTo>
                    <a:pt x="9398508" y="2479725"/>
                  </a:lnTo>
                  <a:lnTo>
                    <a:pt x="9546336" y="2479725"/>
                  </a:lnTo>
                  <a:lnTo>
                    <a:pt x="9546336" y="1240536"/>
                  </a:lnTo>
                  <a:close/>
                </a:path>
              </a:pathLst>
            </a:custGeom>
            <a:solidFill>
              <a:srgbClr val="0061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94418" y="3829996"/>
              <a:ext cx="9869805" cy="0"/>
            </a:xfrm>
            <a:custGeom>
              <a:avLst/>
              <a:gdLst/>
              <a:ahLst/>
              <a:cxnLst/>
              <a:rect l="l" t="t" r="r" b="b"/>
              <a:pathLst>
                <a:path w="9869805">
                  <a:moveTo>
                    <a:pt x="0" y="0"/>
                  </a:moveTo>
                  <a:lnTo>
                    <a:pt x="9869322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1694418" y="937209"/>
            <a:ext cx="9869805" cy="0"/>
          </a:xfrm>
          <a:custGeom>
            <a:avLst/>
            <a:gdLst/>
            <a:ahLst/>
            <a:cxnLst/>
            <a:rect l="l" t="t" r="r" b="b"/>
            <a:pathLst>
              <a:path w="9869805">
                <a:moveTo>
                  <a:pt x="0" y="0"/>
                </a:moveTo>
                <a:lnTo>
                  <a:pt x="9869322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391117" y="822693"/>
            <a:ext cx="161925" cy="3101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0" dirty="0">
                <a:solidFill>
                  <a:srgbClr val="585858"/>
                </a:solidFill>
                <a:latin typeface="Arial"/>
                <a:cs typeface="Arial"/>
              </a:rPr>
              <a:t>14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30"/>
              </a:spcBef>
            </a:pPr>
            <a:endParaRPr sz="1200">
              <a:latin typeface="Arial"/>
              <a:cs typeface="Arial"/>
            </a:endParaRPr>
          </a:p>
          <a:p>
            <a:pPr marL="14604">
              <a:lnSpc>
                <a:spcPct val="100000"/>
              </a:lnSpc>
              <a:spcBef>
                <a:spcPts val="5"/>
              </a:spcBef>
            </a:pPr>
            <a:r>
              <a:rPr sz="1200" spc="-114" dirty="0">
                <a:solidFill>
                  <a:srgbClr val="585858"/>
                </a:solidFill>
                <a:latin typeface="Arial"/>
                <a:cs typeface="Arial"/>
              </a:rPr>
              <a:t>12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30"/>
              </a:spcBef>
            </a:pPr>
            <a:endParaRPr sz="1200">
              <a:latin typeface="Arial"/>
              <a:cs typeface="Arial"/>
            </a:endParaRPr>
          </a:p>
          <a:p>
            <a:pPr marL="14604">
              <a:lnSpc>
                <a:spcPct val="100000"/>
              </a:lnSpc>
              <a:spcBef>
                <a:spcPts val="5"/>
              </a:spcBef>
            </a:pPr>
            <a:r>
              <a:rPr sz="1200" spc="-114" dirty="0">
                <a:solidFill>
                  <a:srgbClr val="585858"/>
                </a:solidFill>
                <a:latin typeface="Arial"/>
                <a:cs typeface="Arial"/>
              </a:rPr>
              <a:t>10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30"/>
              </a:spcBef>
            </a:pPr>
            <a:endParaRPr sz="1200">
              <a:latin typeface="Arial"/>
              <a:cs typeface="Arial"/>
            </a:endParaRPr>
          </a:p>
          <a:p>
            <a:pPr marL="69215">
              <a:lnSpc>
                <a:spcPct val="100000"/>
              </a:lnSpc>
            </a:pPr>
            <a:r>
              <a:rPr sz="1200" spc="-50" dirty="0">
                <a:solidFill>
                  <a:srgbClr val="585858"/>
                </a:solidFill>
                <a:latin typeface="Arial"/>
                <a:cs typeface="Arial"/>
              </a:rPr>
              <a:t>8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34"/>
              </a:spcBef>
            </a:pPr>
            <a:endParaRPr sz="1200">
              <a:latin typeface="Arial"/>
              <a:cs typeface="Arial"/>
            </a:endParaRPr>
          </a:p>
          <a:p>
            <a:pPr marL="69215">
              <a:lnSpc>
                <a:spcPct val="100000"/>
              </a:lnSpc>
            </a:pPr>
            <a:r>
              <a:rPr sz="1200" spc="-50" dirty="0">
                <a:solidFill>
                  <a:srgbClr val="585858"/>
                </a:solidFill>
                <a:latin typeface="Arial"/>
                <a:cs typeface="Arial"/>
              </a:rPr>
              <a:t>6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34"/>
              </a:spcBef>
            </a:pPr>
            <a:endParaRPr sz="1200">
              <a:latin typeface="Arial"/>
              <a:cs typeface="Arial"/>
            </a:endParaRPr>
          </a:p>
          <a:p>
            <a:pPr marL="66675">
              <a:lnSpc>
                <a:spcPct val="100000"/>
              </a:lnSpc>
            </a:pPr>
            <a:r>
              <a:rPr sz="1200" spc="-50" dirty="0">
                <a:solidFill>
                  <a:srgbClr val="585858"/>
                </a:solidFill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34"/>
              </a:spcBef>
            </a:pPr>
            <a:endParaRPr sz="1200">
              <a:latin typeface="Arial"/>
              <a:cs typeface="Arial"/>
            </a:endParaRPr>
          </a:p>
          <a:p>
            <a:pPr marL="69215">
              <a:lnSpc>
                <a:spcPct val="100000"/>
              </a:lnSpc>
            </a:pPr>
            <a:r>
              <a:rPr sz="1200" spc="-50" dirty="0">
                <a:solidFill>
                  <a:srgbClr val="585858"/>
                </a:solidFill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34"/>
              </a:spcBef>
            </a:pPr>
            <a:endParaRPr sz="1200">
              <a:latin typeface="Arial"/>
              <a:cs typeface="Arial"/>
            </a:endParaRPr>
          </a:p>
          <a:p>
            <a:pPr marL="69215">
              <a:lnSpc>
                <a:spcPct val="100000"/>
              </a:lnSpc>
            </a:pPr>
            <a:r>
              <a:rPr sz="1200" spc="-50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35969" y="444571"/>
            <a:ext cx="3518535" cy="3092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50" spc="-40" dirty="0">
                <a:solidFill>
                  <a:srgbClr val="585858"/>
                </a:solidFill>
                <a:latin typeface="Arial"/>
                <a:cs typeface="Arial"/>
              </a:rPr>
              <a:t>Organizational</a:t>
            </a:r>
            <a:r>
              <a:rPr sz="185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850" spc="-110" dirty="0">
                <a:solidFill>
                  <a:srgbClr val="585858"/>
                </a:solidFill>
                <a:latin typeface="Arial"/>
                <a:cs typeface="Arial"/>
              </a:rPr>
              <a:t>Policies</a:t>
            </a:r>
            <a:r>
              <a:rPr sz="1850" spc="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85858"/>
                </a:solidFill>
                <a:latin typeface="Arial"/>
                <a:cs typeface="Arial"/>
              </a:rPr>
              <a:t>&amp;</a:t>
            </a:r>
            <a:r>
              <a:rPr sz="1850" spc="5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850" spc="-50" dirty="0">
                <a:solidFill>
                  <a:srgbClr val="585858"/>
                </a:solidFill>
                <a:latin typeface="Arial"/>
                <a:cs typeface="Arial"/>
              </a:rPr>
              <a:t>Incentives</a:t>
            </a:r>
            <a:endParaRPr sz="1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7367" y="372532"/>
            <a:ext cx="199390" cy="0"/>
          </a:xfrm>
          <a:custGeom>
            <a:avLst/>
            <a:gdLst/>
            <a:ahLst/>
            <a:cxnLst/>
            <a:rect l="l" t="t" r="r" b="b"/>
            <a:pathLst>
              <a:path w="199390">
                <a:moveTo>
                  <a:pt x="199199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22120" y="6411076"/>
            <a:ext cx="197993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4"/>
              </a:lnSpc>
              <a:tabLst>
                <a:tab pos="1386205" algn="l"/>
              </a:tabLst>
            </a:pPr>
            <a:r>
              <a:rPr sz="900" spc="-10" dirty="0">
                <a:solidFill>
                  <a:srgbClr val="E7E6E6"/>
                </a:solidFill>
                <a:latin typeface="Arial"/>
                <a:cs typeface="Arial"/>
              </a:rPr>
              <a:t>Confidential</a:t>
            </a:r>
            <a:r>
              <a:rPr sz="900" dirty="0">
                <a:solidFill>
                  <a:srgbClr val="E7E6E6"/>
                </a:solidFill>
                <a:latin typeface="Arial"/>
                <a:cs typeface="Arial"/>
              </a:rPr>
              <a:t>	</a:t>
            </a:r>
            <a:r>
              <a:rPr sz="900" spc="-30" dirty="0">
                <a:solidFill>
                  <a:srgbClr val="E7E6E6"/>
                </a:solidFill>
                <a:latin typeface="Arial"/>
                <a:cs typeface="Arial"/>
              </a:rPr>
              <a:t>Copyright</a:t>
            </a:r>
            <a:r>
              <a:rPr sz="900" spc="25" dirty="0">
                <a:solidFill>
                  <a:srgbClr val="E7E6E6"/>
                </a:solidFill>
                <a:latin typeface="Arial"/>
                <a:cs typeface="Arial"/>
              </a:rPr>
              <a:t> </a:t>
            </a:r>
            <a:r>
              <a:rPr sz="900" spc="60" dirty="0">
                <a:solidFill>
                  <a:srgbClr val="E7E6E6"/>
                </a:solidFill>
                <a:latin typeface="Arial"/>
                <a:cs typeface="Arial"/>
              </a:rPr>
              <a:t>©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778174" y="6390768"/>
            <a:ext cx="128270" cy="1682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sz="1000" spc="-70" dirty="0">
                <a:solidFill>
                  <a:srgbClr val="888888"/>
                </a:solidFill>
                <a:latin typeface="Arial"/>
                <a:cs typeface="Arial"/>
              </a:rPr>
              <a:t>11 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8302" y="6306997"/>
            <a:ext cx="2966085" cy="379730"/>
          </a:xfrm>
          <a:custGeom>
            <a:avLst/>
            <a:gdLst/>
            <a:ahLst/>
            <a:cxnLst/>
            <a:rect l="l" t="t" r="r" b="b"/>
            <a:pathLst>
              <a:path w="2966085" h="379729">
                <a:moveTo>
                  <a:pt x="2965602" y="0"/>
                </a:moveTo>
                <a:lnTo>
                  <a:pt x="0" y="0"/>
                </a:lnTo>
                <a:lnTo>
                  <a:pt x="0" y="379196"/>
                </a:lnTo>
                <a:lnTo>
                  <a:pt x="2965602" y="379196"/>
                </a:lnTo>
                <a:lnTo>
                  <a:pt x="2965602" y="0"/>
                </a:lnTo>
                <a:close/>
              </a:path>
            </a:pathLst>
          </a:custGeom>
          <a:solidFill>
            <a:srgbClr val="005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5967114" y="0"/>
            <a:ext cx="5960110" cy="6858000"/>
            <a:chOff x="5967114" y="0"/>
            <a:chExt cx="5960110" cy="685800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67114" y="0"/>
              <a:ext cx="5959773" cy="68580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44018" y="14287"/>
              <a:ext cx="5205971" cy="684371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43839" y="367475"/>
            <a:ext cx="5186045" cy="6391910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433705">
              <a:lnSpc>
                <a:spcPct val="100000"/>
              </a:lnSpc>
              <a:spcBef>
                <a:spcPts val="610"/>
              </a:spcBef>
            </a:pPr>
            <a:r>
              <a:rPr sz="1050" spc="-25" dirty="0">
                <a:solidFill>
                  <a:srgbClr val="E7E6E6"/>
                </a:solidFill>
                <a:latin typeface="Arial"/>
                <a:cs typeface="Arial"/>
              </a:rPr>
              <a:t>11</a:t>
            </a:r>
            <a:endParaRPr sz="1050">
              <a:latin typeface="Arial"/>
              <a:cs typeface="Arial"/>
            </a:endParaRPr>
          </a:p>
          <a:p>
            <a:pPr marL="12700" marR="151765">
              <a:lnSpc>
                <a:spcPct val="100000"/>
              </a:lnSpc>
              <a:spcBef>
                <a:spcPts val="835"/>
              </a:spcBef>
            </a:pPr>
            <a:r>
              <a:rPr sz="1800" spc="-114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0" dirty="0">
                <a:solidFill>
                  <a:srgbClr val="FFFFFF"/>
                </a:solidFill>
                <a:latin typeface="Arial"/>
                <a:cs typeface="Arial"/>
              </a:rPr>
              <a:t>Clean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Air</a:t>
            </a:r>
            <a:r>
              <a:rPr sz="18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Act</a:t>
            </a:r>
            <a:r>
              <a:rPr sz="18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requires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States 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Environmental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Protection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Agency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60" dirty="0">
                <a:solidFill>
                  <a:srgbClr val="FFFFFF"/>
                </a:solidFill>
                <a:latin typeface="Arial"/>
                <a:cs typeface="Arial"/>
              </a:rPr>
              <a:t>(U.S.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40" dirty="0">
                <a:solidFill>
                  <a:srgbClr val="FFFFFF"/>
                </a:solidFill>
                <a:latin typeface="Arial"/>
                <a:cs typeface="Arial"/>
              </a:rPr>
              <a:t>EPA)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set 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National</a:t>
            </a: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Ambient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Air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Quality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Standards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5" dirty="0">
                <a:solidFill>
                  <a:srgbClr val="FFFFFF"/>
                </a:solidFill>
                <a:latin typeface="Arial"/>
                <a:cs typeface="Arial"/>
              </a:rPr>
              <a:t>(NAAQS)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pollutants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25" dirty="0">
                <a:solidFill>
                  <a:srgbClr val="FFFFFF"/>
                </a:solidFill>
                <a:latin typeface="Arial"/>
                <a:cs typeface="Arial"/>
              </a:rPr>
              <a:t>cause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contribute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air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pollution 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which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may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reasonably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anticipated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endanger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public</a:t>
            </a: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health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and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welfare.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14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75" dirty="0">
                <a:solidFill>
                  <a:srgbClr val="FFFFFF"/>
                </a:solidFill>
                <a:latin typeface="Arial"/>
                <a:cs typeface="Arial"/>
              </a:rPr>
              <a:t>U.S.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75" dirty="0">
                <a:solidFill>
                  <a:srgbClr val="FFFFFF"/>
                </a:solidFill>
                <a:latin typeface="Arial"/>
                <a:cs typeface="Arial"/>
              </a:rPr>
              <a:t>EPA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35" dirty="0">
                <a:solidFill>
                  <a:srgbClr val="FFFFFF"/>
                </a:solidFill>
                <a:latin typeface="Arial"/>
                <a:cs typeface="Arial"/>
              </a:rPr>
              <a:t>has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set </a:t>
            </a:r>
            <a:r>
              <a:rPr sz="1800" spc="-105" dirty="0">
                <a:solidFill>
                  <a:srgbClr val="FFFFFF"/>
                </a:solidFill>
                <a:latin typeface="Arial"/>
                <a:cs typeface="Arial"/>
              </a:rPr>
              <a:t>NAAQS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35" dirty="0">
                <a:solidFill>
                  <a:srgbClr val="FFFFFF"/>
                </a:solidFill>
                <a:latin typeface="Arial"/>
                <a:cs typeface="Arial"/>
              </a:rPr>
              <a:t>six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criteria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 pollutants: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carbon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monoxide</a:t>
            </a:r>
            <a:r>
              <a:rPr sz="18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14" dirty="0">
                <a:solidFill>
                  <a:srgbClr val="FFFFFF"/>
                </a:solidFill>
                <a:latin typeface="Arial"/>
                <a:cs typeface="Arial"/>
              </a:rPr>
              <a:t>(CO),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lead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5" dirty="0">
                <a:solidFill>
                  <a:srgbClr val="FFFFFF"/>
                </a:solidFill>
                <a:latin typeface="Arial"/>
                <a:cs typeface="Arial"/>
              </a:rPr>
              <a:t>(Pb),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nitrogen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dioxide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(NO2),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ozone</a:t>
            </a:r>
            <a:r>
              <a:rPr sz="18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(O3),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particulate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matter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5" dirty="0">
                <a:solidFill>
                  <a:srgbClr val="FFFFFF"/>
                </a:solidFill>
                <a:latin typeface="Arial"/>
                <a:cs typeface="Arial"/>
              </a:rPr>
              <a:t>(PM),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sulfur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dioxide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(SO2).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Nonattainment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25" dirty="0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designated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regions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within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country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where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measured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concentrations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one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or more</a:t>
            </a:r>
            <a:r>
              <a:rPr sz="18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criteria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pollutant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10" dirty="0">
                <a:solidFill>
                  <a:srgbClr val="FFFFFF"/>
                </a:solidFill>
                <a:latin typeface="Arial"/>
                <a:cs typeface="Arial"/>
              </a:rPr>
              <a:t>exceeds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5" dirty="0">
                <a:solidFill>
                  <a:srgbClr val="FFFFFF"/>
                </a:solidFill>
                <a:latin typeface="Arial"/>
                <a:cs typeface="Arial"/>
              </a:rPr>
              <a:t>NAAQS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or contribute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 significant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amounts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pollutants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area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8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10" dirty="0">
                <a:solidFill>
                  <a:srgbClr val="FFFFFF"/>
                </a:solidFill>
                <a:latin typeface="Arial"/>
                <a:cs typeface="Arial"/>
              </a:rPr>
              <a:t>measures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air</a:t>
            </a:r>
            <a:r>
              <a:rPr sz="18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quality</a:t>
            </a: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10" dirty="0">
                <a:solidFill>
                  <a:srgbClr val="FFFFFF"/>
                </a:solidFill>
                <a:latin typeface="Arial"/>
                <a:cs typeface="Arial"/>
              </a:rPr>
              <a:t>exceeds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standard.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If 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state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25" dirty="0">
                <a:solidFill>
                  <a:srgbClr val="FFFFFF"/>
                </a:solidFill>
                <a:latin typeface="Arial"/>
                <a:cs typeface="Arial"/>
              </a:rPr>
              <a:t>has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nonattainment</a:t>
            </a:r>
            <a:r>
              <a:rPr sz="18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25" dirty="0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within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its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 borders,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state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must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submit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state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implementation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plan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75" dirty="0">
                <a:solidFill>
                  <a:srgbClr val="FFFFFF"/>
                </a:solidFill>
                <a:latin typeface="Arial"/>
                <a:cs typeface="Arial"/>
              </a:rPr>
              <a:t>(SIP)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endParaRPr sz="1800">
              <a:latin typeface="Arial"/>
              <a:cs typeface="Arial"/>
            </a:endParaRPr>
          </a:p>
          <a:p>
            <a:pPr marL="12700" marR="541020">
              <a:lnSpc>
                <a:spcPct val="100000"/>
              </a:lnSpc>
            </a:pPr>
            <a:r>
              <a:rPr sz="1800" spc="-175" dirty="0">
                <a:solidFill>
                  <a:srgbClr val="FFFFFF"/>
                </a:solidFill>
                <a:latin typeface="Arial"/>
                <a:cs typeface="Arial"/>
              </a:rPr>
              <a:t>U.S.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75" dirty="0">
                <a:solidFill>
                  <a:srgbClr val="FFFFFF"/>
                </a:solidFill>
                <a:latin typeface="Arial"/>
                <a:cs typeface="Arial"/>
              </a:rPr>
              <a:t>EPA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detailing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steps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5" dirty="0">
                <a:solidFill>
                  <a:srgbClr val="FFFFFF"/>
                </a:solidFill>
                <a:latin typeface="Arial"/>
                <a:cs typeface="Arial"/>
              </a:rPr>
              <a:t>necessary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to </a:t>
            </a:r>
            <a:r>
              <a:rPr sz="1800" spc="-85" dirty="0">
                <a:solidFill>
                  <a:srgbClr val="FFFFFF"/>
                </a:solidFill>
                <a:latin typeface="Arial"/>
                <a:cs typeface="Arial"/>
              </a:rPr>
              <a:t>achieve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standard.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Nonattainment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25" dirty="0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which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later 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redesignated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attainment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85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considered 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maintenance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areas.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85" dirty="0"/>
              <a:t>NORTHWEST</a:t>
            </a:r>
            <a:r>
              <a:rPr spc="85" dirty="0"/>
              <a:t> </a:t>
            </a:r>
            <a:r>
              <a:rPr spc="45" dirty="0"/>
              <a:t>INDIANA</a:t>
            </a:r>
            <a:r>
              <a:rPr spc="80" dirty="0"/>
              <a:t> </a:t>
            </a:r>
            <a:r>
              <a:rPr spc="-10" dirty="0"/>
              <a:t>AIR</a:t>
            </a:r>
            <a:r>
              <a:rPr spc="100" dirty="0"/>
              <a:t> </a:t>
            </a:r>
            <a:r>
              <a:rPr spc="-10" dirty="0"/>
              <a:t>QUALITY</a:t>
            </a:r>
            <a:r>
              <a:rPr spc="80" dirty="0"/>
              <a:t> </a:t>
            </a:r>
            <a:r>
              <a:rPr dirty="0"/>
              <a:t>ACTION</a:t>
            </a:r>
            <a:r>
              <a:rPr spc="95" dirty="0"/>
              <a:t> </a:t>
            </a:r>
            <a:r>
              <a:rPr spc="-315" dirty="0"/>
              <a:t>DAYS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54768" y="1973579"/>
            <a:ext cx="9356090" cy="3069590"/>
            <a:chOff x="1554768" y="1973579"/>
            <a:chExt cx="9356090" cy="3069590"/>
          </a:xfrm>
        </p:grpSpPr>
        <p:sp>
          <p:nvSpPr>
            <p:cNvPr id="4" name="object 4"/>
            <p:cNvSpPr/>
            <p:nvPr/>
          </p:nvSpPr>
          <p:spPr>
            <a:xfrm>
              <a:off x="1554768" y="2200655"/>
              <a:ext cx="9356090" cy="2268220"/>
            </a:xfrm>
            <a:custGeom>
              <a:avLst/>
              <a:gdLst/>
              <a:ahLst/>
              <a:cxnLst/>
              <a:rect l="l" t="t" r="r" b="b"/>
              <a:pathLst>
                <a:path w="9356090" h="2268220">
                  <a:moveTo>
                    <a:pt x="0" y="2267712"/>
                  </a:moveTo>
                  <a:lnTo>
                    <a:pt x="9355924" y="2267712"/>
                  </a:lnTo>
                </a:path>
                <a:path w="9356090" h="2268220">
                  <a:moveTo>
                    <a:pt x="0" y="1700784"/>
                  </a:moveTo>
                  <a:lnTo>
                    <a:pt x="9355924" y="1700784"/>
                  </a:lnTo>
                </a:path>
                <a:path w="9356090" h="2268220">
                  <a:moveTo>
                    <a:pt x="0" y="1133856"/>
                  </a:moveTo>
                  <a:lnTo>
                    <a:pt x="9355924" y="1133856"/>
                  </a:lnTo>
                </a:path>
                <a:path w="9356090" h="2268220">
                  <a:moveTo>
                    <a:pt x="0" y="566928"/>
                  </a:moveTo>
                  <a:lnTo>
                    <a:pt x="9355924" y="566928"/>
                  </a:lnTo>
                </a:path>
                <a:path w="9356090" h="2268220">
                  <a:moveTo>
                    <a:pt x="0" y="0"/>
                  </a:moveTo>
                  <a:lnTo>
                    <a:pt x="9355924" y="0"/>
                  </a:lnTo>
                </a:path>
              </a:pathLst>
            </a:custGeom>
            <a:ln w="9525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24584" y="1973579"/>
              <a:ext cx="9217660" cy="3061335"/>
            </a:xfrm>
            <a:custGeom>
              <a:avLst/>
              <a:gdLst/>
              <a:ahLst/>
              <a:cxnLst/>
              <a:rect l="l" t="t" r="r" b="b"/>
              <a:pathLst>
                <a:path w="9217660" h="3061335">
                  <a:moveTo>
                    <a:pt x="172212" y="794004"/>
                  </a:moveTo>
                  <a:lnTo>
                    <a:pt x="0" y="794004"/>
                  </a:lnTo>
                  <a:lnTo>
                    <a:pt x="0" y="3061093"/>
                  </a:lnTo>
                  <a:lnTo>
                    <a:pt x="172212" y="3061093"/>
                  </a:lnTo>
                  <a:lnTo>
                    <a:pt x="172212" y="794004"/>
                  </a:lnTo>
                  <a:close/>
                </a:path>
                <a:path w="9217660" h="3061335">
                  <a:moveTo>
                    <a:pt x="484632" y="2380488"/>
                  </a:moveTo>
                  <a:lnTo>
                    <a:pt x="310896" y="2380488"/>
                  </a:lnTo>
                  <a:lnTo>
                    <a:pt x="310896" y="3061093"/>
                  </a:lnTo>
                  <a:lnTo>
                    <a:pt x="484632" y="3061093"/>
                  </a:lnTo>
                  <a:lnTo>
                    <a:pt x="484632" y="2380488"/>
                  </a:lnTo>
                  <a:close/>
                </a:path>
                <a:path w="9217660" h="3061335">
                  <a:moveTo>
                    <a:pt x="797052" y="1700784"/>
                  </a:moveTo>
                  <a:lnTo>
                    <a:pt x="623316" y="1700784"/>
                  </a:lnTo>
                  <a:lnTo>
                    <a:pt x="623316" y="3061093"/>
                  </a:lnTo>
                  <a:lnTo>
                    <a:pt x="797052" y="3061093"/>
                  </a:lnTo>
                  <a:lnTo>
                    <a:pt x="797052" y="1700784"/>
                  </a:lnTo>
                  <a:close/>
                </a:path>
                <a:path w="9217660" h="3061335">
                  <a:moveTo>
                    <a:pt x="1107948" y="2040636"/>
                  </a:moveTo>
                  <a:lnTo>
                    <a:pt x="935736" y="2040636"/>
                  </a:lnTo>
                  <a:lnTo>
                    <a:pt x="935736" y="3061093"/>
                  </a:lnTo>
                  <a:lnTo>
                    <a:pt x="1107948" y="3061093"/>
                  </a:lnTo>
                  <a:lnTo>
                    <a:pt x="1107948" y="2040636"/>
                  </a:lnTo>
                  <a:close/>
                </a:path>
                <a:path w="9217660" h="3061335">
                  <a:moveTo>
                    <a:pt x="1420368" y="1473708"/>
                  </a:moveTo>
                  <a:lnTo>
                    <a:pt x="1246632" y="1473708"/>
                  </a:lnTo>
                  <a:lnTo>
                    <a:pt x="1246632" y="3061093"/>
                  </a:lnTo>
                  <a:lnTo>
                    <a:pt x="1420368" y="3061093"/>
                  </a:lnTo>
                  <a:lnTo>
                    <a:pt x="1420368" y="1473708"/>
                  </a:lnTo>
                  <a:close/>
                </a:path>
                <a:path w="9217660" h="3061335">
                  <a:moveTo>
                    <a:pt x="1732788" y="2834640"/>
                  </a:moveTo>
                  <a:lnTo>
                    <a:pt x="1559052" y="2834640"/>
                  </a:lnTo>
                  <a:lnTo>
                    <a:pt x="1559052" y="3061093"/>
                  </a:lnTo>
                  <a:lnTo>
                    <a:pt x="1732788" y="3061093"/>
                  </a:lnTo>
                  <a:lnTo>
                    <a:pt x="1732788" y="2834640"/>
                  </a:lnTo>
                  <a:close/>
                </a:path>
                <a:path w="9217660" h="3061335">
                  <a:moveTo>
                    <a:pt x="2043684" y="1700784"/>
                  </a:moveTo>
                  <a:lnTo>
                    <a:pt x="1869948" y="1700784"/>
                  </a:lnTo>
                  <a:lnTo>
                    <a:pt x="1869948" y="3061093"/>
                  </a:lnTo>
                  <a:lnTo>
                    <a:pt x="2043684" y="3061093"/>
                  </a:lnTo>
                  <a:lnTo>
                    <a:pt x="2043684" y="1700784"/>
                  </a:lnTo>
                  <a:close/>
                </a:path>
                <a:path w="9217660" h="3061335">
                  <a:moveTo>
                    <a:pt x="2356104" y="1927860"/>
                  </a:moveTo>
                  <a:lnTo>
                    <a:pt x="2182368" y="1927860"/>
                  </a:lnTo>
                  <a:lnTo>
                    <a:pt x="2182368" y="3061093"/>
                  </a:lnTo>
                  <a:lnTo>
                    <a:pt x="2356104" y="3061093"/>
                  </a:lnTo>
                  <a:lnTo>
                    <a:pt x="2356104" y="1927860"/>
                  </a:lnTo>
                  <a:close/>
                </a:path>
                <a:path w="9217660" h="3061335">
                  <a:moveTo>
                    <a:pt x="2667000" y="2607564"/>
                  </a:moveTo>
                  <a:lnTo>
                    <a:pt x="2494788" y="2607564"/>
                  </a:lnTo>
                  <a:lnTo>
                    <a:pt x="2494788" y="3061093"/>
                  </a:lnTo>
                  <a:lnTo>
                    <a:pt x="2667000" y="3061093"/>
                  </a:lnTo>
                  <a:lnTo>
                    <a:pt x="2667000" y="2607564"/>
                  </a:lnTo>
                  <a:close/>
                </a:path>
                <a:path w="9217660" h="3061335">
                  <a:moveTo>
                    <a:pt x="3291840" y="2154936"/>
                  </a:moveTo>
                  <a:lnTo>
                    <a:pt x="3118104" y="2154936"/>
                  </a:lnTo>
                  <a:lnTo>
                    <a:pt x="3118104" y="3061093"/>
                  </a:lnTo>
                  <a:lnTo>
                    <a:pt x="3291840" y="3061093"/>
                  </a:lnTo>
                  <a:lnTo>
                    <a:pt x="3291840" y="2154936"/>
                  </a:lnTo>
                  <a:close/>
                </a:path>
                <a:path w="9217660" h="3061335">
                  <a:moveTo>
                    <a:pt x="3602736" y="2494788"/>
                  </a:moveTo>
                  <a:lnTo>
                    <a:pt x="3430524" y="2494788"/>
                  </a:lnTo>
                  <a:lnTo>
                    <a:pt x="3430524" y="3061093"/>
                  </a:lnTo>
                  <a:lnTo>
                    <a:pt x="3602736" y="3061093"/>
                  </a:lnTo>
                  <a:lnTo>
                    <a:pt x="3602736" y="2494788"/>
                  </a:lnTo>
                  <a:close/>
                </a:path>
                <a:path w="9217660" h="3061335">
                  <a:moveTo>
                    <a:pt x="3915156" y="2267712"/>
                  </a:moveTo>
                  <a:lnTo>
                    <a:pt x="3741420" y="2267712"/>
                  </a:lnTo>
                  <a:lnTo>
                    <a:pt x="3741420" y="3061093"/>
                  </a:lnTo>
                  <a:lnTo>
                    <a:pt x="3915156" y="3061093"/>
                  </a:lnTo>
                  <a:lnTo>
                    <a:pt x="3915156" y="2267712"/>
                  </a:lnTo>
                  <a:close/>
                </a:path>
                <a:path w="9217660" h="3061335">
                  <a:moveTo>
                    <a:pt x="4227576" y="2267712"/>
                  </a:moveTo>
                  <a:lnTo>
                    <a:pt x="4053840" y="2267712"/>
                  </a:lnTo>
                  <a:lnTo>
                    <a:pt x="4053840" y="3061093"/>
                  </a:lnTo>
                  <a:lnTo>
                    <a:pt x="4227576" y="3061093"/>
                  </a:lnTo>
                  <a:lnTo>
                    <a:pt x="4227576" y="2267712"/>
                  </a:lnTo>
                  <a:close/>
                </a:path>
                <a:path w="9217660" h="3061335">
                  <a:moveTo>
                    <a:pt x="4538472" y="2720340"/>
                  </a:moveTo>
                  <a:lnTo>
                    <a:pt x="4366260" y="2720340"/>
                  </a:lnTo>
                  <a:lnTo>
                    <a:pt x="4366260" y="3061093"/>
                  </a:lnTo>
                  <a:lnTo>
                    <a:pt x="4538472" y="3061093"/>
                  </a:lnTo>
                  <a:lnTo>
                    <a:pt x="4538472" y="2720340"/>
                  </a:lnTo>
                  <a:close/>
                </a:path>
                <a:path w="9217660" h="3061335">
                  <a:moveTo>
                    <a:pt x="4850892" y="2947416"/>
                  </a:moveTo>
                  <a:lnTo>
                    <a:pt x="4677156" y="2947416"/>
                  </a:lnTo>
                  <a:lnTo>
                    <a:pt x="4677156" y="3061093"/>
                  </a:lnTo>
                  <a:lnTo>
                    <a:pt x="4850892" y="3061093"/>
                  </a:lnTo>
                  <a:lnTo>
                    <a:pt x="4850892" y="2947416"/>
                  </a:lnTo>
                  <a:close/>
                </a:path>
                <a:path w="9217660" h="3061335">
                  <a:moveTo>
                    <a:pt x="5163299" y="2267712"/>
                  </a:moveTo>
                  <a:lnTo>
                    <a:pt x="4989563" y="2267712"/>
                  </a:lnTo>
                  <a:lnTo>
                    <a:pt x="4989563" y="3061093"/>
                  </a:lnTo>
                  <a:lnTo>
                    <a:pt x="5163299" y="3061093"/>
                  </a:lnTo>
                  <a:lnTo>
                    <a:pt x="5163299" y="2267712"/>
                  </a:lnTo>
                  <a:close/>
                </a:path>
                <a:path w="9217660" h="3061335">
                  <a:moveTo>
                    <a:pt x="5474195" y="0"/>
                  </a:moveTo>
                  <a:lnTo>
                    <a:pt x="5300472" y="0"/>
                  </a:lnTo>
                  <a:lnTo>
                    <a:pt x="5300472" y="3061093"/>
                  </a:lnTo>
                  <a:lnTo>
                    <a:pt x="5474195" y="3061093"/>
                  </a:lnTo>
                  <a:lnTo>
                    <a:pt x="5474195" y="0"/>
                  </a:lnTo>
                  <a:close/>
                </a:path>
                <a:path w="9217660" h="3061335">
                  <a:moveTo>
                    <a:pt x="5786628" y="2267712"/>
                  </a:moveTo>
                  <a:lnTo>
                    <a:pt x="5612892" y="2267712"/>
                  </a:lnTo>
                  <a:lnTo>
                    <a:pt x="5612892" y="3061093"/>
                  </a:lnTo>
                  <a:lnTo>
                    <a:pt x="5786628" y="3061093"/>
                  </a:lnTo>
                  <a:lnTo>
                    <a:pt x="5786628" y="2267712"/>
                  </a:lnTo>
                  <a:close/>
                </a:path>
                <a:path w="9217660" h="3061335">
                  <a:moveTo>
                    <a:pt x="6097524" y="2494788"/>
                  </a:moveTo>
                  <a:lnTo>
                    <a:pt x="5925312" y="2494788"/>
                  </a:lnTo>
                  <a:lnTo>
                    <a:pt x="5925312" y="3061093"/>
                  </a:lnTo>
                  <a:lnTo>
                    <a:pt x="6097524" y="3061093"/>
                  </a:lnTo>
                  <a:lnTo>
                    <a:pt x="6097524" y="2494788"/>
                  </a:lnTo>
                  <a:close/>
                </a:path>
                <a:path w="9217660" h="3061335">
                  <a:moveTo>
                    <a:pt x="6409944" y="2720340"/>
                  </a:moveTo>
                  <a:lnTo>
                    <a:pt x="6236208" y="2720340"/>
                  </a:lnTo>
                  <a:lnTo>
                    <a:pt x="6236208" y="3061093"/>
                  </a:lnTo>
                  <a:lnTo>
                    <a:pt x="6409944" y="3061093"/>
                  </a:lnTo>
                  <a:lnTo>
                    <a:pt x="6409944" y="2720340"/>
                  </a:lnTo>
                  <a:close/>
                </a:path>
                <a:path w="9217660" h="3061335">
                  <a:moveTo>
                    <a:pt x="6722351" y="2040636"/>
                  </a:moveTo>
                  <a:lnTo>
                    <a:pt x="6548628" y="2040636"/>
                  </a:lnTo>
                  <a:lnTo>
                    <a:pt x="6548628" y="3061093"/>
                  </a:lnTo>
                  <a:lnTo>
                    <a:pt x="6722351" y="3061093"/>
                  </a:lnTo>
                  <a:lnTo>
                    <a:pt x="6722351" y="2040636"/>
                  </a:lnTo>
                  <a:close/>
                </a:path>
                <a:path w="9217660" h="3061335">
                  <a:moveTo>
                    <a:pt x="7033247" y="2494788"/>
                  </a:moveTo>
                  <a:lnTo>
                    <a:pt x="6861048" y="2494788"/>
                  </a:lnTo>
                  <a:lnTo>
                    <a:pt x="6861048" y="3061093"/>
                  </a:lnTo>
                  <a:lnTo>
                    <a:pt x="7033247" y="3061093"/>
                  </a:lnTo>
                  <a:lnTo>
                    <a:pt x="7033247" y="2494788"/>
                  </a:lnTo>
                  <a:close/>
                </a:path>
                <a:path w="9217660" h="3061335">
                  <a:moveTo>
                    <a:pt x="7345667" y="2267712"/>
                  </a:moveTo>
                  <a:lnTo>
                    <a:pt x="7171944" y="2267712"/>
                  </a:lnTo>
                  <a:lnTo>
                    <a:pt x="7171944" y="3061093"/>
                  </a:lnTo>
                  <a:lnTo>
                    <a:pt x="7345667" y="3061093"/>
                  </a:lnTo>
                  <a:lnTo>
                    <a:pt x="7345667" y="2267712"/>
                  </a:lnTo>
                  <a:close/>
                </a:path>
                <a:path w="9217660" h="3061335">
                  <a:moveTo>
                    <a:pt x="7658100" y="2720340"/>
                  </a:moveTo>
                  <a:lnTo>
                    <a:pt x="7484364" y="2720340"/>
                  </a:lnTo>
                  <a:lnTo>
                    <a:pt x="7484364" y="3061093"/>
                  </a:lnTo>
                  <a:lnTo>
                    <a:pt x="7658100" y="3061093"/>
                  </a:lnTo>
                  <a:lnTo>
                    <a:pt x="7658100" y="2720340"/>
                  </a:lnTo>
                  <a:close/>
                </a:path>
                <a:path w="9217660" h="3061335">
                  <a:moveTo>
                    <a:pt x="7968996" y="2154936"/>
                  </a:moveTo>
                  <a:lnTo>
                    <a:pt x="7796784" y="2154936"/>
                  </a:lnTo>
                  <a:lnTo>
                    <a:pt x="7796784" y="3061093"/>
                  </a:lnTo>
                  <a:lnTo>
                    <a:pt x="7968996" y="3061093"/>
                  </a:lnTo>
                  <a:lnTo>
                    <a:pt x="7968996" y="2154936"/>
                  </a:lnTo>
                  <a:close/>
                </a:path>
                <a:path w="9217660" h="3061335">
                  <a:moveTo>
                    <a:pt x="8281416" y="2494788"/>
                  </a:moveTo>
                  <a:lnTo>
                    <a:pt x="8107680" y="2494788"/>
                  </a:lnTo>
                  <a:lnTo>
                    <a:pt x="8107680" y="3061093"/>
                  </a:lnTo>
                  <a:lnTo>
                    <a:pt x="8281416" y="3061093"/>
                  </a:lnTo>
                  <a:lnTo>
                    <a:pt x="8281416" y="2494788"/>
                  </a:lnTo>
                  <a:close/>
                </a:path>
                <a:path w="9217660" h="3061335">
                  <a:moveTo>
                    <a:pt x="8593823" y="2607564"/>
                  </a:moveTo>
                  <a:lnTo>
                    <a:pt x="8420100" y="2607564"/>
                  </a:lnTo>
                  <a:lnTo>
                    <a:pt x="8420100" y="3061093"/>
                  </a:lnTo>
                  <a:lnTo>
                    <a:pt x="8593823" y="3061093"/>
                  </a:lnTo>
                  <a:lnTo>
                    <a:pt x="8593823" y="2607564"/>
                  </a:lnTo>
                  <a:close/>
                </a:path>
                <a:path w="9217660" h="3061335">
                  <a:moveTo>
                    <a:pt x="8904719" y="794004"/>
                  </a:moveTo>
                  <a:lnTo>
                    <a:pt x="8730996" y="794004"/>
                  </a:lnTo>
                  <a:lnTo>
                    <a:pt x="8730996" y="3061093"/>
                  </a:lnTo>
                  <a:lnTo>
                    <a:pt x="8904719" y="3061093"/>
                  </a:lnTo>
                  <a:lnTo>
                    <a:pt x="8904719" y="794004"/>
                  </a:lnTo>
                  <a:close/>
                </a:path>
                <a:path w="9217660" h="3061335">
                  <a:moveTo>
                    <a:pt x="9217152" y="2380488"/>
                  </a:moveTo>
                  <a:lnTo>
                    <a:pt x="9043416" y="2380488"/>
                  </a:lnTo>
                  <a:lnTo>
                    <a:pt x="9043416" y="3061093"/>
                  </a:lnTo>
                  <a:lnTo>
                    <a:pt x="9217152" y="3061093"/>
                  </a:lnTo>
                  <a:lnTo>
                    <a:pt x="9217152" y="2380488"/>
                  </a:lnTo>
                  <a:close/>
                </a:path>
              </a:pathLst>
            </a:custGeom>
            <a:solidFill>
              <a:srgbClr val="3D6F90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54768" y="5034676"/>
              <a:ext cx="9356090" cy="0"/>
            </a:xfrm>
            <a:custGeom>
              <a:avLst/>
              <a:gdLst/>
              <a:ahLst/>
              <a:cxnLst/>
              <a:rect l="l" t="t" r="r" b="b"/>
              <a:pathLst>
                <a:path w="9356090">
                  <a:moveTo>
                    <a:pt x="0" y="0"/>
                  </a:moveTo>
                  <a:lnTo>
                    <a:pt x="9355924" y="0"/>
                  </a:lnTo>
                </a:path>
              </a:pathLst>
            </a:custGeom>
            <a:ln w="15875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1554768" y="1634121"/>
            <a:ext cx="9356090" cy="0"/>
          </a:xfrm>
          <a:custGeom>
            <a:avLst/>
            <a:gdLst/>
            <a:ahLst/>
            <a:cxnLst/>
            <a:rect l="l" t="t" r="r" b="b"/>
            <a:pathLst>
              <a:path w="9356090">
                <a:moveTo>
                  <a:pt x="0" y="0"/>
                </a:moveTo>
                <a:lnTo>
                  <a:pt x="9355924" y="0"/>
                </a:lnTo>
              </a:path>
            </a:pathLst>
          </a:custGeom>
          <a:ln w="952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618307" y="2824284"/>
            <a:ext cx="1841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Arial"/>
                <a:cs typeface="Arial"/>
              </a:rPr>
              <a:t>20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69741" y="4411225"/>
            <a:ext cx="10413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Arial"/>
                <a:cs typeface="Arial"/>
              </a:rPr>
              <a:t>6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54272" y="3731064"/>
            <a:ext cx="1600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4" dirty="0">
                <a:latin typeface="Arial"/>
                <a:cs typeface="Arial"/>
              </a:rPr>
              <a:t>12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93515" y="4071068"/>
            <a:ext cx="10413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Arial"/>
                <a:cs typeface="Arial"/>
              </a:rPr>
              <a:t>9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78046" y="3504293"/>
            <a:ext cx="161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0" dirty="0">
                <a:latin typeface="Arial"/>
                <a:cs typeface="Arial"/>
              </a:rPr>
              <a:t>14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17288" y="4774699"/>
            <a:ext cx="10413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01819" y="3730911"/>
            <a:ext cx="1600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4" dirty="0">
                <a:latin typeface="Arial"/>
                <a:cs typeface="Arial"/>
              </a:rPr>
              <a:t>12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813629" y="3957683"/>
            <a:ext cx="1600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4" dirty="0">
                <a:latin typeface="Arial"/>
                <a:cs typeface="Arial"/>
              </a:rPr>
              <a:t>10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52872" y="4637844"/>
            <a:ext cx="1066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464682" y="4774699"/>
            <a:ext cx="10413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76492" y="4184301"/>
            <a:ext cx="10413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Arial"/>
                <a:cs typeface="Arial"/>
              </a:rPr>
              <a:t>8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88303" y="4524306"/>
            <a:ext cx="10413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401637" y="4297535"/>
            <a:ext cx="41338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3850" algn="l"/>
              </a:tabLst>
            </a:pPr>
            <a:r>
              <a:rPr sz="1200" spc="-50" dirty="0">
                <a:latin typeface="Arial"/>
                <a:cs typeface="Arial"/>
              </a:rPr>
              <a:t>7</a:t>
            </a:r>
            <a:r>
              <a:rPr sz="1200" dirty="0">
                <a:latin typeface="Arial"/>
                <a:cs typeface="Arial"/>
              </a:rPr>
              <a:t>	</a:t>
            </a:r>
            <a:r>
              <a:rPr sz="1200" spc="-50" dirty="0">
                <a:latin typeface="Arial"/>
                <a:cs typeface="Arial"/>
              </a:rPr>
              <a:t>7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023734" y="4750925"/>
            <a:ext cx="10413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347736" y="4774547"/>
            <a:ext cx="80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90" dirty="0"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648879" y="4297535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Arial"/>
                <a:cs typeface="Arial"/>
              </a:rPr>
              <a:t>7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921217" y="2030432"/>
            <a:ext cx="1816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Arial"/>
                <a:cs typeface="Arial"/>
              </a:rPr>
              <a:t>27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272652" y="4297535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Arial"/>
                <a:cs typeface="Arial"/>
              </a:rPr>
              <a:t>7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582938" y="4524306"/>
            <a:ext cx="10413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894749" y="4751077"/>
            <a:ext cx="10413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206559" y="4070916"/>
            <a:ext cx="10413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Arial"/>
                <a:cs typeface="Arial"/>
              </a:rPr>
              <a:t>9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518369" y="4524306"/>
            <a:ext cx="10413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831704" y="4297535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Arial"/>
                <a:cs typeface="Arial"/>
              </a:rPr>
              <a:t>7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141990" y="4750925"/>
            <a:ext cx="10413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453801" y="4184149"/>
            <a:ext cx="10413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Arial"/>
                <a:cs typeface="Arial"/>
              </a:rPr>
              <a:t>8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765611" y="4524154"/>
            <a:ext cx="10413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077422" y="4637539"/>
            <a:ext cx="1066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349760" y="2823979"/>
            <a:ext cx="1841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Arial"/>
                <a:cs typeface="Arial"/>
              </a:rPr>
              <a:t>20</a:t>
            </a:r>
            <a:endParaRPr sz="12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701194" y="4410920"/>
            <a:ext cx="10413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Arial"/>
                <a:cs typeface="Arial"/>
              </a:rPr>
              <a:t>6</a:t>
            </a:r>
            <a:endParaRPr sz="12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303144" y="4920241"/>
            <a:ext cx="10413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303144" y="4353466"/>
            <a:ext cx="10413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585858"/>
                </a:solidFill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245842" y="3786690"/>
            <a:ext cx="1657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85" dirty="0">
                <a:solidFill>
                  <a:srgbClr val="585858"/>
                </a:solidFill>
                <a:latin typeface="Arial"/>
                <a:cs typeface="Arial"/>
              </a:rPr>
              <a:t>10</a:t>
            </a:r>
            <a:endParaRPr sz="12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245842" y="3219914"/>
            <a:ext cx="1657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85" dirty="0">
                <a:solidFill>
                  <a:srgbClr val="585858"/>
                </a:solidFill>
                <a:latin typeface="Arial"/>
                <a:cs typeface="Arial"/>
              </a:rPr>
              <a:t>15</a:t>
            </a:r>
            <a:endParaRPr sz="12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221610" y="2653139"/>
            <a:ext cx="190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585858"/>
                </a:solidFill>
                <a:latin typeface="Arial"/>
                <a:cs typeface="Arial"/>
              </a:rPr>
              <a:t>20</a:t>
            </a:r>
            <a:endParaRPr sz="12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221610" y="2086363"/>
            <a:ext cx="190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585858"/>
                </a:solidFill>
                <a:latin typeface="Arial"/>
                <a:cs typeface="Arial"/>
              </a:rPr>
              <a:t>25</a:t>
            </a:r>
            <a:endParaRPr sz="12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222282" y="1519986"/>
            <a:ext cx="190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585858"/>
                </a:solidFill>
                <a:latin typeface="Arial"/>
                <a:cs typeface="Arial"/>
              </a:rPr>
              <a:t>30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44" name="object 4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0337" y="5205408"/>
            <a:ext cx="168122" cy="169506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72202" y="5204735"/>
            <a:ext cx="170333" cy="170180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85727" y="5199912"/>
            <a:ext cx="158038" cy="173342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07793" y="5211085"/>
            <a:ext cx="166585" cy="163830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95929" y="5211085"/>
            <a:ext cx="170370" cy="163830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06927" y="5209469"/>
            <a:ext cx="183261" cy="188452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429881" y="5203607"/>
            <a:ext cx="176161" cy="183222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730655" y="5208793"/>
            <a:ext cx="189737" cy="189128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352766" y="5206865"/>
            <a:ext cx="186740" cy="192671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042519" y="5210558"/>
            <a:ext cx="181559" cy="187363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666248" y="5204652"/>
            <a:ext cx="181609" cy="193268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978111" y="5203408"/>
            <a:ext cx="183832" cy="194513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291636" y="5199142"/>
            <a:ext cx="171576" cy="197116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601788" y="5209961"/>
            <a:ext cx="183921" cy="187960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913702" y="5209161"/>
            <a:ext cx="180040" cy="188760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236658" y="5210234"/>
            <a:ext cx="171350" cy="176595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860386" y="5209551"/>
            <a:ext cx="177863" cy="177279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560646" y="5203333"/>
            <a:ext cx="164261" cy="171373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7483532" y="5206591"/>
            <a:ext cx="174878" cy="180822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172249" y="5211316"/>
            <a:ext cx="169697" cy="175513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7795979" y="5205411"/>
            <a:ext cx="169760" cy="181419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107842" y="5204179"/>
            <a:ext cx="171969" cy="182651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421368" y="5199901"/>
            <a:ext cx="159727" cy="185267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731520" y="5210300"/>
            <a:ext cx="172059" cy="176530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9043434" y="5209932"/>
            <a:ext cx="168079" cy="176898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9344209" y="5209469"/>
            <a:ext cx="183261" cy="188452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9667162" y="5203607"/>
            <a:ext cx="176161" cy="183222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9967936" y="5208793"/>
            <a:ext cx="189623" cy="189128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0279798" y="5210558"/>
            <a:ext cx="181546" cy="187363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0590048" y="5206865"/>
            <a:ext cx="186740" cy="192671"/>
          </a:xfrm>
          <a:prstGeom prst="rect">
            <a:avLst/>
          </a:prstGeom>
        </p:spPr>
      </p:pic>
      <p:sp>
        <p:nvSpPr>
          <p:cNvPr id="74" name="object 74"/>
          <p:cNvSpPr/>
          <p:nvPr/>
        </p:nvSpPr>
        <p:spPr>
          <a:xfrm>
            <a:off x="10316184" y="1676526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90982" y="0"/>
                </a:moveTo>
                <a:lnTo>
                  <a:pt x="0" y="0"/>
                </a:lnTo>
                <a:lnTo>
                  <a:pt x="0" y="90982"/>
                </a:lnTo>
                <a:lnTo>
                  <a:pt x="90982" y="90982"/>
                </a:lnTo>
                <a:lnTo>
                  <a:pt x="90982" y="0"/>
                </a:lnTo>
                <a:close/>
              </a:path>
            </a:pathLst>
          </a:custGeom>
          <a:solidFill>
            <a:srgbClr val="3D6F9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10435194" y="1607873"/>
            <a:ext cx="49275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0" dirty="0">
                <a:solidFill>
                  <a:srgbClr val="585858"/>
                </a:solidFill>
                <a:latin typeface="Arial"/>
                <a:cs typeface="Arial"/>
              </a:rPr>
              <a:t>AQADs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3756" y="355091"/>
            <a:ext cx="5610225" cy="5989320"/>
            <a:chOff x="333756" y="355091"/>
            <a:chExt cx="5610225" cy="59893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3756" y="355091"/>
              <a:ext cx="5609843" cy="59893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0349" y="512089"/>
              <a:ext cx="5224244" cy="560350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23630" y="445361"/>
              <a:ext cx="5358130" cy="5737225"/>
            </a:xfrm>
            <a:custGeom>
              <a:avLst/>
              <a:gdLst/>
              <a:ahLst/>
              <a:cxnLst/>
              <a:rect l="l" t="t" r="r" b="b"/>
              <a:pathLst>
                <a:path w="5358130" h="5737225">
                  <a:moveTo>
                    <a:pt x="0" y="264413"/>
                  </a:moveTo>
                  <a:lnTo>
                    <a:pt x="5072418" y="0"/>
                  </a:lnTo>
                  <a:lnTo>
                    <a:pt x="5357685" y="5472544"/>
                  </a:lnTo>
                  <a:lnTo>
                    <a:pt x="285267" y="5736958"/>
                  </a:lnTo>
                  <a:lnTo>
                    <a:pt x="0" y="264413"/>
                  </a:lnTo>
                  <a:close/>
                </a:path>
              </a:pathLst>
            </a:custGeom>
            <a:ln w="126999">
              <a:solidFill>
                <a:srgbClr val="D5DCE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126479" y="350520"/>
            <a:ext cx="5811520" cy="6090285"/>
            <a:chOff x="6126479" y="350520"/>
            <a:chExt cx="5811520" cy="609028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26479" y="350520"/>
              <a:ext cx="5811011" cy="608990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83020" y="507860"/>
              <a:ext cx="5425579" cy="570303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216276" y="441115"/>
              <a:ext cx="5559425" cy="5836920"/>
            </a:xfrm>
            <a:custGeom>
              <a:avLst/>
              <a:gdLst/>
              <a:ahLst/>
              <a:cxnLst/>
              <a:rect l="l" t="t" r="r" b="b"/>
              <a:pathLst>
                <a:path w="5559425" h="5836920">
                  <a:moveTo>
                    <a:pt x="291414" y="0"/>
                  </a:moveTo>
                  <a:lnTo>
                    <a:pt x="5559069" y="276059"/>
                  </a:lnTo>
                  <a:lnTo>
                    <a:pt x="5267655" y="5836526"/>
                  </a:lnTo>
                  <a:lnTo>
                    <a:pt x="0" y="5560466"/>
                  </a:lnTo>
                  <a:lnTo>
                    <a:pt x="291414" y="0"/>
                  </a:lnTo>
                  <a:close/>
                </a:path>
              </a:pathLst>
            </a:custGeom>
            <a:ln w="127000">
              <a:solidFill>
                <a:srgbClr val="D5DCE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850550" y="2244316"/>
            <a:ext cx="30683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280" dirty="0"/>
              <a:t>OVERVIEW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3733800" y="3194503"/>
            <a:ext cx="3155315" cy="18561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95"/>
              </a:spcBef>
            </a:pPr>
            <a:r>
              <a:rPr sz="2800" spc="-80" dirty="0">
                <a:latin typeface="Arial"/>
                <a:cs typeface="Arial"/>
              </a:rPr>
              <a:t>SCOTT</a:t>
            </a:r>
            <a:r>
              <a:rPr sz="2800" spc="-10" dirty="0">
                <a:latin typeface="Arial"/>
                <a:cs typeface="Arial"/>
              </a:rPr>
              <a:t> NELSON</a:t>
            </a:r>
            <a:endParaRPr sz="2800" dirty="0">
              <a:latin typeface="Arial"/>
              <a:cs typeface="Arial"/>
            </a:endParaRPr>
          </a:p>
          <a:p>
            <a:pPr algn="ctr">
              <a:lnSpc>
                <a:spcPts val="2095"/>
              </a:lnSpc>
              <a:spcBef>
                <a:spcPts val="1755"/>
              </a:spcBef>
            </a:pPr>
            <a:r>
              <a:rPr sz="1800" spc="-35" dirty="0">
                <a:latin typeface="Arial"/>
                <a:cs typeface="Arial"/>
              </a:rPr>
              <a:t>PARTNERS</a:t>
            </a:r>
            <a:r>
              <a:rPr sz="1800" spc="2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FOR</a:t>
            </a:r>
            <a:r>
              <a:rPr sz="1800" spc="2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CLEAN</a:t>
            </a:r>
            <a:r>
              <a:rPr sz="1800" spc="23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AIR</a:t>
            </a:r>
            <a:endParaRPr sz="1800" dirty="0">
              <a:latin typeface="Arial"/>
              <a:cs typeface="Arial"/>
            </a:endParaRPr>
          </a:p>
          <a:p>
            <a:pPr marL="1270" algn="ctr">
              <a:lnSpc>
                <a:spcPts val="1300"/>
              </a:lnSpc>
            </a:pPr>
            <a:r>
              <a:rPr sz="1200" spc="-55" dirty="0">
                <a:latin typeface="Arial"/>
                <a:cs typeface="Arial"/>
              </a:rPr>
              <a:t>A</a:t>
            </a:r>
            <a:r>
              <a:rPr sz="1200" spc="-130" dirty="0">
                <a:latin typeface="Arial"/>
                <a:cs typeface="Arial"/>
              </a:rPr>
              <a:t> </a:t>
            </a:r>
            <a:r>
              <a:rPr sz="1200" spc="60" dirty="0">
                <a:latin typeface="Arial"/>
                <a:cs typeface="Arial"/>
              </a:rPr>
              <a:t>DVI</a:t>
            </a:r>
            <a:r>
              <a:rPr sz="1200" spc="-130" dirty="0">
                <a:latin typeface="Arial"/>
                <a:cs typeface="Arial"/>
              </a:rPr>
              <a:t> </a:t>
            </a:r>
            <a:r>
              <a:rPr sz="1200" spc="-215" dirty="0">
                <a:latin typeface="Arial"/>
                <a:cs typeface="Arial"/>
              </a:rPr>
              <a:t>S</a:t>
            </a:r>
            <a:r>
              <a:rPr sz="1200" spc="-130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O</a:t>
            </a:r>
            <a:r>
              <a:rPr sz="1200" spc="-135" dirty="0">
                <a:latin typeface="Arial"/>
                <a:cs typeface="Arial"/>
              </a:rPr>
              <a:t> </a:t>
            </a:r>
            <a:r>
              <a:rPr sz="1200" spc="-204" dirty="0">
                <a:latin typeface="Arial"/>
                <a:cs typeface="Arial"/>
              </a:rPr>
              <a:t>R</a:t>
            </a:r>
            <a:r>
              <a:rPr sz="1200" spc="-1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27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BO</a:t>
            </a:r>
            <a:r>
              <a:rPr sz="1200" spc="-155" dirty="0">
                <a:latin typeface="Arial"/>
                <a:cs typeface="Arial"/>
              </a:rPr>
              <a:t> </a:t>
            </a:r>
            <a:r>
              <a:rPr sz="1200" spc="-55" dirty="0">
                <a:latin typeface="Arial"/>
                <a:cs typeface="Arial"/>
              </a:rPr>
              <a:t>A</a:t>
            </a:r>
            <a:r>
              <a:rPr sz="1200" spc="-130" dirty="0">
                <a:latin typeface="Arial"/>
                <a:cs typeface="Arial"/>
              </a:rPr>
              <a:t> </a:t>
            </a:r>
            <a:r>
              <a:rPr sz="1200" spc="-204" dirty="0">
                <a:latin typeface="Arial"/>
                <a:cs typeface="Arial"/>
              </a:rPr>
              <a:t>R</a:t>
            </a:r>
            <a:r>
              <a:rPr sz="1200" spc="-1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</a:t>
            </a:r>
            <a:r>
              <a:rPr sz="1200" spc="350" dirty="0">
                <a:latin typeface="Arial"/>
                <a:cs typeface="Arial"/>
              </a:rPr>
              <a:t> </a:t>
            </a:r>
            <a:r>
              <a:rPr sz="1200" spc="-130" dirty="0">
                <a:latin typeface="Arial"/>
                <a:cs typeface="Arial"/>
              </a:rPr>
              <a:t>C</a:t>
            </a:r>
            <a:r>
              <a:rPr sz="1200" spc="-135" dirty="0">
                <a:latin typeface="Arial"/>
                <a:cs typeface="Arial"/>
              </a:rPr>
              <a:t> </a:t>
            </a:r>
            <a:r>
              <a:rPr sz="1200" spc="-60" dirty="0">
                <a:latin typeface="Arial"/>
                <a:cs typeface="Arial"/>
              </a:rPr>
              <a:t>H</a:t>
            </a:r>
            <a:r>
              <a:rPr sz="1200" spc="-130" dirty="0">
                <a:latin typeface="Arial"/>
                <a:cs typeface="Arial"/>
              </a:rPr>
              <a:t> </a:t>
            </a:r>
            <a:r>
              <a:rPr sz="1200" spc="-55" dirty="0">
                <a:latin typeface="Arial"/>
                <a:cs typeface="Arial"/>
              </a:rPr>
              <a:t>A</a:t>
            </a:r>
            <a:r>
              <a:rPr sz="1200" spc="-130" dirty="0">
                <a:latin typeface="Arial"/>
                <a:cs typeface="Arial"/>
              </a:rPr>
              <a:t> </a:t>
            </a:r>
            <a:r>
              <a:rPr sz="1200" spc="-70" dirty="0">
                <a:latin typeface="Arial"/>
                <a:cs typeface="Arial"/>
              </a:rPr>
              <a:t>I</a:t>
            </a:r>
            <a:r>
              <a:rPr sz="1200" spc="-130" dirty="0">
                <a:latin typeface="Arial"/>
                <a:cs typeface="Arial"/>
              </a:rPr>
              <a:t> </a:t>
            </a:r>
            <a:r>
              <a:rPr sz="1200" spc="-50" dirty="0">
                <a:latin typeface="Arial"/>
                <a:cs typeface="Arial"/>
              </a:rPr>
              <a:t>R</a:t>
            </a:r>
            <a:endParaRPr sz="1200" dirty="0">
              <a:latin typeface="Arial"/>
              <a:cs typeface="Arial"/>
            </a:endParaRPr>
          </a:p>
          <a:p>
            <a:pPr marL="1905" algn="ctr">
              <a:lnSpc>
                <a:spcPts val="1370"/>
              </a:lnSpc>
            </a:pPr>
            <a:r>
              <a:rPr sz="1200" spc="-215" dirty="0">
                <a:latin typeface="Arial"/>
                <a:cs typeface="Arial"/>
              </a:rPr>
              <a:t>S</a:t>
            </a:r>
            <a:r>
              <a:rPr sz="1200" spc="-1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CH</a:t>
            </a:r>
            <a:r>
              <a:rPr sz="1200" spc="-1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OL</a:t>
            </a:r>
            <a:r>
              <a:rPr sz="1200" spc="-85" dirty="0">
                <a:latin typeface="Arial"/>
                <a:cs typeface="Arial"/>
              </a:rPr>
              <a:t> </a:t>
            </a:r>
            <a:r>
              <a:rPr sz="1200" spc="-55" dirty="0">
                <a:latin typeface="Arial"/>
                <a:cs typeface="Arial"/>
              </a:rPr>
              <a:t>A</a:t>
            </a:r>
            <a:r>
              <a:rPr sz="1200" spc="-130" dirty="0">
                <a:latin typeface="Arial"/>
                <a:cs typeface="Arial"/>
              </a:rPr>
              <a:t> </a:t>
            </a:r>
            <a:r>
              <a:rPr sz="1200" spc="-204" dirty="0">
                <a:latin typeface="Arial"/>
                <a:cs typeface="Arial"/>
              </a:rPr>
              <a:t>R</a:t>
            </a:r>
            <a:r>
              <a:rPr sz="1200" spc="-125" dirty="0">
                <a:latin typeface="Arial"/>
                <a:cs typeface="Arial"/>
              </a:rPr>
              <a:t> </a:t>
            </a:r>
            <a:r>
              <a:rPr sz="1200" spc="-215" dirty="0">
                <a:latin typeface="Arial"/>
                <a:cs typeface="Arial"/>
              </a:rPr>
              <a:t>S</a:t>
            </a:r>
            <a:r>
              <a:rPr sz="1200" spc="-140" dirty="0">
                <a:latin typeface="Arial"/>
                <a:cs typeface="Arial"/>
              </a:rPr>
              <a:t> </a:t>
            </a:r>
            <a:r>
              <a:rPr sz="1200" spc="-60" dirty="0">
                <a:latin typeface="Arial"/>
                <a:cs typeface="Arial"/>
              </a:rPr>
              <a:t>H</a:t>
            </a:r>
            <a:r>
              <a:rPr sz="1200" spc="-130" dirty="0">
                <a:latin typeface="Arial"/>
                <a:cs typeface="Arial"/>
              </a:rPr>
              <a:t> </a:t>
            </a:r>
            <a:r>
              <a:rPr sz="1200" spc="-70" dirty="0">
                <a:latin typeface="Arial"/>
                <a:cs typeface="Arial"/>
              </a:rPr>
              <a:t>I</a:t>
            </a:r>
            <a:r>
              <a:rPr sz="1200" spc="-1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</a:t>
            </a:r>
            <a:r>
              <a:rPr sz="1200" spc="229" dirty="0">
                <a:latin typeface="Arial"/>
                <a:cs typeface="Arial"/>
              </a:rPr>
              <a:t> </a:t>
            </a:r>
            <a:r>
              <a:rPr sz="1200" spc="-130" dirty="0">
                <a:latin typeface="Arial"/>
                <a:cs typeface="Arial"/>
              </a:rPr>
              <a:t>C</a:t>
            </a:r>
            <a:r>
              <a:rPr sz="1200" spc="-155" dirty="0">
                <a:latin typeface="Arial"/>
                <a:cs typeface="Arial"/>
              </a:rPr>
              <a:t> </a:t>
            </a:r>
            <a:r>
              <a:rPr sz="1200" spc="80" dirty="0">
                <a:latin typeface="Arial"/>
                <a:cs typeface="Arial"/>
              </a:rPr>
              <a:t>OM</a:t>
            </a:r>
            <a:r>
              <a:rPr sz="1200" spc="-13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M</a:t>
            </a:r>
            <a:r>
              <a:rPr sz="1200" spc="-135" dirty="0">
                <a:latin typeface="Arial"/>
                <a:cs typeface="Arial"/>
              </a:rPr>
              <a:t> </a:t>
            </a:r>
            <a:r>
              <a:rPr sz="1200" spc="-70" dirty="0">
                <a:latin typeface="Arial"/>
                <a:cs typeface="Arial"/>
              </a:rPr>
              <a:t>I</a:t>
            </a:r>
            <a:r>
              <a:rPr sz="1200" spc="-130" dirty="0">
                <a:latin typeface="Arial"/>
                <a:cs typeface="Arial"/>
              </a:rPr>
              <a:t> </a:t>
            </a:r>
            <a:r>
              <a:rPr sz="1200" spc="-135" dirty="0">
                <a:latin typeface="Arial"/>
                <a:cs typeface="Arial"/>
              </a:rPr>
              <a:t>T</a:t>
            </a:r>
            <a:r>
              <a:rPr sz="1200" spc="-95" dirty="0">
                <a:latin typeface="Arial"/>
                <a:cs typeface="Arial"/>
              </a:rPr>
              <a:t> </a:t>
            </a:r>
            <a:r>
              <a:rPr sz="1200" spc="-75" dirty="0">
                <a:latin typeface="Arial"/>
                <a:cs typeface="Arial"/>
              </a:rPr>
              <a:t>TE</a:t>
            </a:r>
            <a:r>
              <a:rPr sz="1200" spc="-1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3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CH</a:t>
            </a:r>
            <a:r>
              <a:rPr sz="1200" spc="-130" dirty="0">
                <a:latin typeface="Arial"/>
                <a:cs typeface="Arial"/>
              </a:rPr>
              <a:t> </a:t>
            </a:r>
            <a:r>
              <a:rPr sz="1200" spc="-55" dirty="0">
                <a:latin typeface="Arial"/>
                <a:cs typeface="Arial"/>
              </a:rPr>
              <a:t>A</a:t>
            </a:r>
            <a:r>
              <a:rPr sz="1200" spc="-130" dirty="0">
                <a:latin typeface="Arial"/>
                <a:cs typeface="Arial"/>
              </a:rPr>
              <a:t> </a:t>
            </a:r>
            <a:r>
              <a:rPr sz="1200" spc="-70" dirty="0">
                <a:latin typeface="Arial"/>
                <a:cs typeface="Arial"/>
              </a:rPr>
              <a:t>I</a:t>
            </a:r>
            <a:r>
              <a:rPr sz="1200" spc="-130" dirty="0">
                <a:latin typeface="Arial"/>
                <a:cs typeface="Arial"/>
              </a:rPr>
              <a:t> </a:t>
            </a:r>
            <a:r>
              <a:rPr sz="1200" spc="-50" dirty="0">
                <a:latin typeface="Arial"/>
                <a:cs typeface="Arial"/>
              </a:rPr>
              <a:t>R</a:t>
            </a:r>
            <a:endParaRPr sz="1200" dirty="0">
              <a:latin typeface="Arial"/>
              <a:cs typeface="Arial"/>
            </a:endParaRPr>
          </a:p>
          <a:p>
            <a:pPr marL="23495" algn="ctr">
              <a:lnSpc>
                <a:spcPts val="2095"/>
              </a:lnSpc>
              <a:spcBef>
                <a:spcPts val="1070"/>
              </a:spcBef>
            </a:pPr>
            <a:r>
              <a:rPr sz="1800" spc="-10" dirty="0">
                <a:latin typeface="Arial"/>
                <a:cs typeface="Arial"/>
              </a:rPr>
              <a:t>CHENECO </a:t>
            </a:r>
            <a:endParaRPr sz="1800" dirty="0">
              <a:latin typeface="Arial"/>
              <a:cs typeface="Arial"/>
            </a:endParaRPr>
          </a:p>
          <a:p>
            <a:pPr marL="635" algn="ctr">
              <a:lnSpc>
                <a:spcPts val="1375"/>
              </a:lnSpc>
            </a:pPr>
            <a:r>
              <a:rPr sz="1200" dirty="0">
                <a:latin typeface="Arial"/>
                <a:cs typeface="Arial"/>
              </a:rPr>
              <a:t>VP</a:t>
            </a:r>
            <a:r>
              <a:rPr sz="1200" spc="31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BU</a:t>
            </a:r>
            <a:r>
              <a:rPr sz="1200" spc="-130" dirty="0">
                <a:latin typeface="Arial"/>
                <a:cs typeface="Arial"/>
              </a:rPr>
              <a:t> </a:t>
            </a:r>
            <a:r>
              <a:rPr sz="1200" spc="-215" dirty="0">
                <a:latin typeface="Arial"/>
                <a:cs typeface="Arial"/>
              </a:rPr>
              <a:t>S</a:t>
            </a:r>
            <a:r>
              <a:rPr sz="1200" spc="-130" dirty="0">
                <a:latin typeface="Arial"/>
                <a:cs typeface="Arial"/>
              </a:rPr>
              <a:t> </a:t>
            </a:r>
            <a:r>
              <a:rPr sz="1200" spc="-70" dirty="0">
                <a:latin typeface="Arial"/>
                <a:cs typeface="Arial"/>
              </a:rPr>
              <a:t>I</a:t>
            </a:r>
            <a:r>
              <a:rPr sz="1200" spc="-13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N</a:t>
            </a:r>
            <a:r>
              <a:rPr sz="1200" spc="-130" dirty="0">
                <a:latin typeface="Arial"/>
                <a:cs typeface="Arial"/>
              </a:rPr>
              <a:t> </a:t>
            </a:r>
            <a:r>
              <a:rPr sz="1200" spc="-200" dirty="0">
                <a:latin typeface="Arial"/>
                <a:cs typeface="Arial"/>
              </a:rPr>
              <a:t>E</a:t>
            </a:r>
            <a:r>
              <a:rPr sz="1200" spc="-130" dirty="0">
                <a:latin typeface="Arial"/>
                <a:cs typeface="Arial"/>
              </a:rPr>
              <a:t> </a:t>
            </a:r>
            <a:r>
              <a:rPr sz="1200" spc="-215" dirty="0">
                <a:latin typeface="Arial"/>
                <a:cs typeface="Arial"/>
              </a:rPr>
              <a:t>S</a:t>
            </a:r>
            <a:r>
              <a:rPr sz="1200" spc="-1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335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DE</a:t>
            </a:r>
            <a:r>
              <a:rPr sz="1200" spc="-130" dirty="0">
                <a:latin typeface="Arial"/>
                <a:cs typeface="Arial"/>
              </a:rPr>
              <a:t> </a:t>
            </a:r>
            <a:r>
              <a:rPr sz="1200" spc="-55" dirty="0">
                <a:latin typeface="Arial"/>
                <a:cs typeface="Arial"/>
              </a:rPr>
              <a:t>VE</a:t>
            </a:r>
            <a:r>
              <a:rPr sz="1200" spc="-1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LO</a:t>
            </a:r>
            <a:r>
              <a:rPr sz="1200" spc="-1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PM</a:t>
            </a:r>
            <a:r>
              <a:rPr sz="1200" spc="-135" dirty="0">
                <a:latin typeface="Arial"/>
                <a:cs typeface="Arial"/>
              </a:rPr>
              <a:t> </a:t>
            </a:r>
            <a:r>
              <a:rPr sz="1200" spc="-200" dirty="0">
                <a:latin typeface="Arial"/>
                <a:cs typeface="Arial"/>
              </a:rPr>
              <a:t>E</a:t>
            </a:r>
            <a:r>
              <a:rPr sz="1200" spc="-13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N</a:t>
            </a:r>
            <a:r>
              <a:rPr sz="1200" spc="-130" dirty="0">
                <a:latin typeface="Arial"/>
                <a:cs typeface="Arial"/>
              </a:rPr>
              <a:t> </a:t>
            </a:r>
            <a:r>
              <a:rPr sz="1200" spc="-50" dirty="0">
                <a:latin typeface="Arial"/>
                <a:cs typeface="Arial"/>
              </a:rPr>
              <a:t>T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4" name="object 4" descr="A picture containing plant, grass, outdoor, sea, beach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2051049"/>
          </a:xfrm>
          <a:prstGeom prst="rect">
            <a:avLst/>
          </a:prstGeom>
        </p:spPr>
      </p:pic>
      <p:pic>
        <p:nvPicPr>
          <p:cNvPr id="5" name="object 5" descr="Close up of grass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788025"/>
            <a:ext cx="12191999" cy="1069974"/>
          </a:xfrm>
          <a:prstGeom prst="rect">
            <a:avLst/>
          </a:prstGeom>
        </p:spPr>
      </p:pic>
      <p:pic>
        <p:nvPicPr>
          <p:cNvPr id="6" name="object 6" descr="Logo  AI-generated content may be incorrect.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58100" y="2341540"/>
            <a:ext cx="3345561" cy="30831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9A5C23-C688-03F6-74EE-ABA02812F7DE}"/>
              </a:ext>
            </a:extLst>
          </p:cNvPr>
          <p:cNvSpPr txBox="1"/>
          <p:nvPr/>
        </p:nvSpPr>
        <p:spPr>
          <a:xfrm>
            <a:off x="109656" y="3173026"/>
            <a:ext cx="3624144" cy="1779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95"/>
              </a:spcBef>
            </a:pPr>
            <a:r>
              <a:rPr lang="en-US" sz="2800" spc="-80" dirty="0">
                <a:latin typeface="Arial"/>
                <a:cs typeface="Arial"/>
              </a:rPr>
              <a:t>KATHY LUTHER</a:t>
            </a:r>
            <a:endParaRPr lang="en-US" sz="2800" dirty="0">
              <a:latin typeface="Arial"/>
              <a:cs typeface="Arial"/>
            </a:endParaRPr>
          </a:p>
          <a:p>
            <a:pPr algn="ctr">
              <a:lnSpc>
                <a:spcPts val="2095"/>
              </a:lnSpc>
              <a:spcBef>
                <a:spcPts val="1755"/>
              </a:spcBef>
            </a:pPr>
            <a:r>
              <a:rPr lang="en-US" sz="1800" spc="-35" dirty="0">
                <a:latin typeface="Arial"/>
                <a:cs typeface="Arial"/>
              </a:rPr>
              <a:t>PARTNERS</a:t>
            </a:r>
            <a:r>
              <a:rPr lang="en-US" sz="1800" spc="22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FOR</a:t>
            </a:r>
            <a:r>
              <a:rPr lang="en-US" sz="1800" spc="24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CLEAN</a:t>
            </a:r>
            <a:r>
              <a:rPr lang="en-US" sz="1800" spc="235" dirty="0">
                <a:latin typeface="Arial"/>
                <a:cs typeface="Arial"/>
              </a:rPr>
              <a:t> </a:t>
            </a:r>
            <a:r>
              <a:rPr lang="en-US" sz="1800" spc="-25" dirty="0">
                <a:latin typeface="Arial"/>
                <a:cs typeface="Arial"/>
              </a:rPr>
              <a:t>AIR</a:t>
            </a:r>
            <a:endParaRPr lang="en-US" sz="1800" dirty="0">
              <a:latin typeface="Arial"/>
              <a:cs typeface="Arial"/>
            </a:endParaRPr>
          </a:p>
          <a:p>
            <a:pPr marL="1270" algn="ctr">
              <a:lnSpc>
                <a:spcPts val="1300"/>
              </a:lnSpc>
            </a:pPr>
            <a:r>
              <a:rPr lang="en-US" sz="1200" spc="-55" dirty="0">
                <a:latin typeface="Arial"/>
                <a:cs typeface="Arial"/>
              </a:rPr>
              <a:t>TREASURER</a:t>
            </a:r>
            <a:endParaRPr lang="en-US" sz="1200" dirty="0">
              <a:latin typeface="Arial"/>
              <a:cs typeface="Arial"/>
            </a:endParaRPr>
          </a:p>
          <a:p>
            <a:pPr marL="23495" algn="ctr">
              <a:lnSpc>
                <a:spcPts val="2095"/>
              </a:lnSpc>
              <a:spcBef>
                <a:spcPts val="1070"/>
              </a:spcBef>
            </a:pPr>
            <a:r>
              <a:rPr lang="en-US" spc="-10" dirty="0">
                <a:latin typeface="Arial"/>
                <a:cs typeface="Arial"/>
              </a:rPr>
              <a:t>NIRPC</a:t>
            </a:r>
            <a:r>
              <a:rPr lang="en-US" sz="1800" spc="-10" dirty="0">
                <a:latin typeface="Arial"/>
                <a:cs typeface="Arial"/>
              </a:rPr>
              <a:t> </a:t>
            </a:r>
            <a:endParaRPr lang="en-US" sz="1800" dirty="0">
              <a:latin typeface="Arial"/>
              <a:cs typeface="Arial"/>
            </a:endParaRPr>
          </a:p>
          <a:p>
            <a:pPr marL="635" algn="ctr">
              <a:lnSpc>
                <a:spcPts val="1375"/>
              </a:lnSpc>
            </a:pPr>
            <a:r>
              <a:rPr lang="en-US" sz="1200" spc="-45" dirty="0">
                <a:latin typeface="Arial"/>
                <a:cs typeface="Arial"/>
              </a:rPr>
              <a:t>DIRECTOR OF ENVIRONMENTAL PROGRAMS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2120" y="6411076"/>
            <a:ext cx="197993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4"/>
              </a:lnSpc>
              <a:tabLst>
                <a:tab pos="1386205" algn="l"/>
              </a:tabLst>
            </a:pPr>
            <a:r>
              <a:rPr sz="900" spc="-10" dirty="0">
                <a:latin typeface="Arial"/>
                <a:cs typeface="Arial"/>
              </a:rPr>
              <a:t>Confidential</a:t>
            </a:r>
            <a:r>
              <a:rPr sz="900" dirty="0">
                <a:latin typeface="Arial"/>
                <a:cs typeface="Arial"/>
              </a:rPr>
              <a:t>	</a:t>
            </a:r>
            <a:r>
              <a:rPr sz="900" spc="-30" dirty="0">
                <a:latin typeface="Arial"/>
                <a:cs typeface="Arial"/>
              </a:rPr>
              <a:t>Copyright</a:t>
            </a:r>
            <a:r>
              <a:rPr sz="900" spc="25" dirty="0">
                <a:latin typeface="Arial"/>
                <a:cs typeface="Arial"/>
              </a:rPr>
              <a:t> </a:t>
            </a:r>
            <a:r>
              <a:rPr sz="900" spc="60" dirty="0">
                <a:latin typeface="Arial"/>
                <a:cs typeface="Arial"/>
              </a:rPr>
              <a:t>©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45426" y="430176"/>
            <a:ext cx="202565" cy="1885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50" spc="-25" dirty="0">
                <a:latin typeface="Arial"/>
                <a:cs typeface="Arial"/>
              </a:rPr>
              <a:t>16 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795731"/>
            <a:ext cx="12192000" cy="6062345"/>
            <a:chOff x="0" y="795731"/>
            <a:chExt cx="12192000" cy="6062345"/>
          </a:xfrm>
        </p:grpSpPr>
        <p:sp>
          <p:nvSpPr>
            <p:cNvPr id="5" name="object 5"/>
            <p:cNvSpPr/>
            <p:nvPr/>
          </p:nvSpPr>
          <p:spPr>
            <a:xfrm>
              <a:off x="706805" y="6256464"/>
              <a:ext cx="2704465" cy="446405"/>
            </a:xfrm>
            <a:custGeom>
              <a:avLst/>
              <a:gdLst/>
              <a:ahLst/>
              <a:cxnLst/>
              <a:rect l="l" t="t" r="r" b="b"/>
              <a:pathLst>
                <a:path w="2704465" h="446404">
                  <a:moveTo>
                    <a:pt x="2704401" y="0"/>
                  </a:moveTo>
                  <a:lnTo>
                    <a:pt x="0" y="0"/>
                  </a:lnTo>
                  <a:lnTo>
                    <a:pt x="0" y="446405"/>
                  </a:lnTo>
                  <a:lnTo>
                    <a:pt x="2704401" y="446405"/>
                  </a:lnTo>
                  <a:lnTo>
                    <a:pt x="2704401" y="0"/>
                  </a:lnTo>
                  <a:close/>
                </a:path>
              </a:pathLst>
            </a:custGeom>
            <a:solidFill>
              <a:srgbClr val="005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94866"/>
              <a:ext cx="12191999" cy="566313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362825" y="795731"/>
              <a:ext cx="4829175" cy="5024755"/>
            </a:xfrm>
            <a:custGeom>
              <a:avLst/>
              <a:gdLst/>
              <a:ahLst/>
              <a:cxnLst/>
              <a:rect l="l" t="t" r="r" b="b"/>
              <a:pathLst>
                <a:path w="4829175" h="5024755">
                  <a:moveTo>
                    <a:pt x="4829175" y="0"/>
                  </a:moveTo>
                  <a:lnTo>
                    <a:pt x="0" y="0"/>
                  </a:lnTo>
                  <a:lnTo>
                    <a:pt x="0" y="5024437"/>
                  </a:lnTo>
                  <a:lnTo>
                    <a:pt x="4829175" y="5024437"/>
                  </a:lnTo>
                  <a:lnTo>
                    <a:pt x="4829175" y="0"/>
                  </a:lnTo>
                  <a:close/>
                </a:path>
              </a:pathLst>
            </a:custGeom>
            <a:solidFill>
              <a:srgbClr val="DFE2E2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8155558" y="801130"/>
            <a:ext cx="3244850" cy="102044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0" spc="-170" dirty="0"/>
              <a:t>Outreach</a:t>
            </a:r>
            <a:endParaRPr sz="6500"/>
          </a:p>
        </p:txBody>
      </p:sp>
      <p:sp>
        <p:nvSpPr>
          <p:cNvPr id="9" name="object 9"/>
          <p:cNvSpPr txBox="1"/>
          <p:nvPr/>
        </p:nvSpPr>
        <p:spPr>
          <a:xfrm>
            <a:off x="7717699" y="1710340"/>
            <a:ext cx="4246245" cy="3735070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297180" indent="-284480">
              <a:lnSpc>
                <a:spcPct val="100000"/>
              </a:lnSpc>
              <a:spcBef>
                <a:spcPts val="1120"/>
              </a:spcBef>
              <a:buSzPct val="72222"/>
              <a:buChar char="●"/>
              <a:tabLst>
                <a:tab pos="297180" algn="l"/>
              </a:tabLst>
            </a:pPr>
            <a:r>
              <a:rPr sz="1800" spc="-85" dirty="0">
                <a:latin typeface="Arial"/>
                <a:cs typeface="Arial"/>
              </a:rPr>
              <a:t>Regional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65" dirty="0">
                <a:latin typeface="Arial"/>
                <a:cs typeface="Arial"/>
              </a:rPr>
              <a:t>Earth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110" dirty="0">
                <a:latin typeface="Arial"/>
                <a:cs typeface="Arial"/>
              </a:rPr>
              <a:t>Day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Events</a:t>
            </a:r>
            <a:endParaRPr sz="1800">
              <a:latin typeface="Arial"/>
              <a:cs typeface="Arial"/>
            </a:endParaRPr>
          </a:p>
          <a:p>
            <a:pPr marL="297180" indent="-284480">
              <a:lnSpc>
                <a:spcPct val="100000"/>
              </a:lnSpc>
              <a:spcBef>
                <a:spcPts val="1020"/>
              </a:spcBef>
              <a:buSzPct val="72222"/>
              <a:buChar char="●"/>
              <a:tabLst>
                <a:tab pos="297180" algn="l"/>
              </a:tabLst>
            </a:pPr>
            <a:r>
              <a:rPr sz="1800" spc="-195" dirty="0">
                <a:latin typeface="Arial"/>
                <a:cs typeface="Arial"/>
              </a:rPr>
              <a:t>DLC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65" dirty="0">
                <a:latin typeface="Arial"/>
                <a:cs typeface="Arial"/>
              </a:rPr>
              <a:t>Citizen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14" dirty="0">
                <a:latin typeface="Arial"/>
                <a:cs typeface="Arial"/>
              </a:rPr>
              <a:t>Science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Symposium</a:t>
            </a:r>
            <a:endParaRPr sz="1800">
              <a:latin typeface="Arial"/>
              <a:cs typeface="Arial"/>
            </a:endParaRPr>
          </a:p>
          <a:p>
            <a:pPr marL="297180" indent="-284480">
              <a:lnSpc>
                <a:spcPct val="100000"/>
              </a:lnSpc>
              <a:spcBef>
                <a:spcPts val="1005"/>
              </a:spcBef>
              <a:buSzPct val="72222"/>
              <a:buChar char="●"/>
              <a:tabLst>
                <a:tab pos="297180" algn="l"/>
              </a:tabLst>
            </a:pPr>
            <a:r>
              <a:rPr sz="1800" spc="-165" dirty="0">
                <a:latin typeface="Arial"/>
                <a:cs typeface="Arial"/>
              </a:rPr>
              <a:t>PCA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55" dirty="0">
                <a:latin typeface="Arial"/>
                <a:cs typeface="Arial"/>
              </a:rPr>
              <a:t>Annual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Luncheon</a:t>
            </a:r>
            <a:endParaRPr sz="1800">
              <a:latin typeface="Arial"/>
              <a:cs typeface="Arial"/>
            </a:endParaRPr>
          </a:p>
          <a:p>
            <a:pPr marL="297180" indent="-284480">
              <a:lnSpc>
                <a:spcPct val="100000"/>
              </a:lnSpc>
              <a:spcBef>
                <a:spcPts val="1019"/>
              </a:spcBef>
              <a:buSzPct val="72222"/>
              <a:buChar char="●"/>
              <a:tabLst>
                <a:tab pos="297180" algn="l"/>
              </a:tabLst>
            </a:pPr>
            <a:r>
              <a:rPr sz="1800" spc="-45" dirty="0">
                <a:latin typeface="Arial"/>
                <a:cs typeface="Arial"/>
              </a:rPr>
              <a:t>Porter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55" dirty="0">
                <a:latin typeface="Arial"/>
                <a:cs typeface="Arial"/>
              </a:rPr>
              <a:t>County</a:t>
            </a:r>
            <a:r>
              <a:rPr sz="1800" spc="-50" dirty="0">
                <a:latin typeface="Arial"/>
                <a:cs typeface="Arial"/>
              </a:rPr>
              <a:t> Health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Fair</a:t>
            </a:r>
            <a:endParaRPr sz="1800">
              <a:latin typeface="Arial"/>
              <a:cs typeface="Arial"/>
            </a:endParaRPr>
          </a:p>
          <a:p>
            <a:pPr marL="297180" indent="-284480">
              <a:lnSpc>
                <a:spcPct val="100000"/>
              </a:lnSpc>
              <a:spcBef>
                <a:spcPts val="1010"/>
              </a:spcBef>
              <a:buSzPct val="72222"/>
              <a:buChar char="●"/>
              <a:tabLst>
                <a:tab pos="297180" algn="l"/>
              </a:tabLst>
            </a:pPr>
            <a:r>
              <a:rPr sz="1800" spc="-75" dirty="0">
                <a:latin typeface="Arial"/>
                <a:cs typeface="Arial"/>
              </a:rPr>
              <a:t>Gary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90" dirty="0">
                <a:latin typeface="Arial"/>
                <a:cs typeface="Arial"/>
              </a:rPr>
              <a:t>SouthShore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130" dirty="0">
                <a:latin typeface="Arial"/>
                <a:cs typeface="Arial"/>
              </a:rPr>
              <a:t>RailCats</a:t>
            </a:r>
            <a:r>
              <a:rPr sz="1800" dirty="0">
                <a:latin typeface="Arial"/>
                <a:cs typeface="Arial"/>
              </a:rPr>
              <a:t> Air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Quality</a:t>
            </a:r>
            <a:r>
              <a:rPr sz="1800" spc="-25" dirty="0">
                <a:latin typeface="Arial"/>
                <a:cs typeface="Arial"/>
              </a:rPr>
              <a:t> Day</a:t>
            </a:r>
            <a:endParaRPr sz="1800">
              <a:latin typeface="Arial"/>
              <a:cs typeface="Arial"/>
            </a:endParaRPr>
          </a:p>
          <a:p>
            <a:pPr marL="297180" indent="-284480">
              <a:lnSpc>
                <a:spcPct val="100000"/>
              </a:lnSpc>
              <a:spcBef>
                <a:spcPts val="1019"/>
              </a:spcBef>
              <a:buSzPct val="72222"/>
              <a:buChar char="●"/>
              <a:tabLst>
                <a:tab pos="297180" algn="l"/>
              </a:tabLst>
            </a:pPr>
            <a:r>
              <a:rPr sz="1800" spc="-55" dirty="0">
                <a:latin typeface="Arial"/>
                <a:cs typeface="Arial"/>
              </a:rPr>
              <a:t>Drive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100" dirty="0">
                <a:latin typeface="Arial"/>
                <a:cs typeface="Arial"/>
              </a:rPr>
              <a:t>Clean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65" dirty="0">
                <a:latin typeface="Arial"/>
                <a:cs typeface="Arial"/>
              </a:rPr>
              <a:t>Indiana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65" dirty="0">
                <a:latin typeface="Arial"/>
                <a:cs typeface="Arial"/>
              </a:rPr>
              <a:t>Partnership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Events</a:t>
            </a:r>
            <a:endParaRPr sz="1800">
              <a:latin typeface="Arial"/>
              <a:cs typeface="Arial"/>
            </a:endParaRPr>
          </a:p>
          <a:p>
            <a:pPr marL="297180" indent="-284480">
              <a:lnSpc>
                <a:spcPct val="100000"/>
              </a:lnSpc>
              <a:spcBef>
                <a:spcPts val="1005"/>
              </a:spcBef>
              <a:buSzPct val="72222"/>
              <a:buChar char="●"/>
              <a:tabLst>
                <a:tab pos="297180" algn="l"/>
              </a:tabLst>
            </a:pPr>
            <a:r>
              <a:rPr sz="1800" spc="-60" dirty="0">
                <a:latin typeface="Arial"/>
                <a:cs typeface="Arial"/>
              </a:rPr>
              <a:t>Urban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95" dirty="0">
                <a:latin typeface="Arial"/>
                <a:cs typeface="Arial"/>
              </a:rPr>
              <a:t>League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85" dirty="0">
                <a:latin typeface="Arial"/>
                <a:cs typeface="Arial"/>
              </a:rPr>
              <a:t>Scholarship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Fair</a:t>
            </a:r>
            <a:endParaRPr sz="1800">
              <a:latin typeface="Arial"/>
              <a:cs typeface="Arial"/>
            </a:endParaRPr>
          </a:p>
          <a:p>
            <a:pPr marL="297180" indent="-284480">
              <a:lnSpc>
                <a:spcPct val="100000"/>
              </a:lnSpc>
              <a:spcBef>
                <a:spcPts val="1585"/>
              </a:spcBef>
              <a:buSzPct val="72222"/>
              <a:buChar char="●"/>
              <a:tabLst>
                <a:tab pos="297180" algn="l"/>
              </a:tabLst>
            </a:pPr>
            <a:r>
              <a:rPr sz="1800" spc="-165" dirty="0">
                <a:latin typeface="Arial"/>
                <a:cs typeface="Arial"/>
              </a:rPr>
              <a:t>PCA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70" dirty="0">
                <a:latin typeface="Arial"/>
                <a:cs typeface="Arial"/>
              </a:rPr>
              <a:t>Steering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45" dirty="0">
                <a:latin typeface="Arial"/>
                <a:cs typeface="Arial"/>
              </a:rPr>
              <a:t>Committee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Retreat</a:t>
            </a:r>
            <a:endParaRPr sz="1800">
              <a:latin typeface="Arial"/>
              <a:cs typeface="Arial"/>
            </a:endParaRPr>
          </a:p>
          <a:p>
            <a:pPr marL="297180" indent="-284480">
              <a:lnSpc>
                <a:spcPct val="100000"/>
              </a:lnSpc>
              <a:spcBef>
                <a:spcPts val="1080"/>
              </a:spcBef>
              <a:buSzPct val="72222"/>
              <a:buChar char="●"/>
              <a:tabLst>
                <a:tab pos="297180" algn="l"/>
              </a:tabLst>
            </a:pPr>
            <a:r>
              <a:rPr sz="1800" spc="-85" dirty="0">
                <a:latin typeface="Arial"/>
                <a:cs typeface="Arial"/>
              </a:rPr>
              <a:t>Adams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90" dirty="0">
                <a:latin typeface="Arial"/>
                <a:cs typeface="Arial"/>
              </a:rPr>
              <a:t>Radio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45" dirty="0">
                <a:latin typeface="Arial"/>
                <a:cs typeface="Arial"/>
              </a:rPr>
              <a:t>Group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Campaigns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7367" y="372532"/>
            <a:ext cx="199390" cy="0"/>
          </a:xfrm>
          <a:custGeom>
            <a:avLst/>
            <a:gdLst/>
            <a:ahLst/>
            <a:cxnLst/>
            <a:rect l="l" t="t" r="r" b="b"/>
            <a:pathLst>
              <a:path w="199390">
                <a:moveTo>
                  <a:pt x="199199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22120" y="6411076"/>
            <a:ext cx="197993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4"/>
              </a:lnSpc>
              <a:tabLst>
                <a:tab pos="1386205" algn="l"/>
              </a:tabLst>
            </a:pPr>
            <a:r>
              <a:rPr sz="900" spc="-10" dirty="0">
                <a:latin typeface="Arial"/>
                <a:cs typeface="Arial"/>
              </a:rPr>
              <a:t>Confidential</a:t>
            </a:r>
            <a:r>
              <a:rPr sz="900" dirty="0">
                <a:latin typeface="Arial"/>
                <a:cs typeface="Arial"/>
              </a:rPr>
              <a:t>	</a:t>
            </a:r>
            <a:r>
              <a:rPr sz="900" spc="-30" dirty="0">
                <a:latin typeface="Arial"/>
                <a:cs typeface="Arial"/>
              </a:rPr>
              <a:t>Copyright</a:t>
            </a:r>
            <a:r>
              <a:rPr sz="900" spc="25" dirty="0">
                <a:latin typeface="Arial"/>
                <a:cs typeface="Arial"/>
              </a:rPr>
              <a:t> </a:t>
            </a:r>
            <a:r>
              <a:rPr sz="900" spc="60" dirty="0">
                <a:latin typeface="Arial"/>
                <a:cs typeface="Arial"/>
              </a:rPr>
              <a:t>©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5426" y="430176"/>
            <a:ext cx="202565" cy="1885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50" spc="-25" dirty="0">
                <a:latin typeface="Arial"/>
                <a:cs typeface="Arial"/>
              </a:rPr>
              <a:t>17 </a:t>
            </a:r>
            <a:endParaRPr sz="105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57484" y="150155"/>
            <a:ext cx="2676892" cy="79068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38068" y="1100696"/>
            <a:ext cx="5515737" cy="244398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74849" y="1908352"/>
            <a:ext cx="2948470" cy="4309364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97230" y="1908345"/>
            <a:ext cx="8604250" cy="4827270"/>
            <a:chOff x="197230" y="1908345"/>
            <a:chExt cx="8604250" cy="4827270"/>
          </a:xfrm>
        </p:grpSpPr>
        <p:sp>
          <p:nvSpPr>
            <p:cNvPr id="10" name="object 10"/>
            <p:cNvSpPr/>
            <p:nvPr/>
          </p:nvSpPr>
          <p:spPr>
            <a:xfrm>
              <a:off x="706805" y="6256464"/>
              <a:ext cx="2704465" cy="446405"/>
            </a:xfrm>
            <a:custGeom>
              <a:avLst/>
              <a:gdLst/>
              <a:ahLst/>
              <a:cxnLst/>
              <a:rect l="l" t="t" r="r" b="b"/>
              <a:pathLst>
                <a:path w="2704465" h="446404">
                  <a:moveTo>
                    <a:pt x="2704401" y="0"/>
                  </a:moveTo>
                  <a:lnTo>
                    <a:pt x="0" y="0"/>
                  </a:lnTo>
                  <a:lnTo>
                    <a:pt x="0" y="446405"/>
                  </a:lnTo>
                  <a:lnTo>
                    <a:pt x="2704401" y="446405"/>
                  </a:lnTo>
                  <a:lnTo>
                    <a:pt x="2704401" y="0"/>
                  </a:lnTo>
                  <a:close/>
                </a:path>
              </a:pathLst>
            </a:custGeom>
            <a:solidFill>
              <a:srgbClr val="005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7230" y="1908345"/>
              <a:ext cx="2819792" cy="431541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8061" y="3779786"/>
              <a:ext cx="5515730" cy="244398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90430" y="6383629"/>
              <a:ext cx="5610999" cy="351929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97230" y="911585"/>
            <a:ext cx="2819792" cy="76209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974849" y="940841"/>
            <a:ext cx="2948473" cy="77162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7367" y="372532"/>
            <a:ext cx="199390" cy="0"/>
          </a:xfrm>
          <a:custGeom>
            <a:avLst/>
            <a:gdLst/>
            <a:ahLst/>
            <a:cxnLst/>
            <a:rect l="l" t="t" r="r" b="b"/>
            <a:pathLst>
              <a:path w="199390">
                <a:moveTo>
                  <a:pt x="199199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22120" y="6411076"/>
            <a:ext cx="197993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4"/>
              </a:lnSpc>
              <a:tabLst>
                <a:tab pos="1386205" algn="l"/>
              </a:tabLst>
            </a:pPr>
            <a:r>
              <a:rPr sz="900" spc="-10" dirty="0">
                <a:latin typeface="Arial"/>
                <a:cs typeface="Arial"/>
              </a:rPr>
              <a:t>Confidential</a:t>
            </a:r>
            <a:r>
              <a:rPr sz="900" dirty="0">
                <a:latin typeface="Arial"/>
                <a:cs typeface="Arial"/>
              </a:rPr>
              <a:t>	</a:t>
            </a:r>
            <a:r>
              <a:rPr sz="900" spc="-30" dirty="0">
                <a:latin typeface="Arial"/>
                <a:cs typeface="Arial"/>
              </a:rPr>
              <a:t>Copyright</a:t>
            </a:r>
            <a:r>
              <a:rPr sz="900" spc="25" dirty="0">
                <a:latin typeface="Arial"/>
                <a:cs typeface="Arial"/>
              </a:rPr>
              <a:t> </a:t>
            </a:r>
            <a:r>
              <a:rPr sz="900" spc="60" dirty="0">
                <a:latin typeface="Arial"/>
                <a:cs typeface="Arial"/>
              </a:rPr>
              <a:t>©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5426" y="430176"/>
            <a:ext cx="202565" cy="1885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50" spc="-25" dirty="0">
                <a:latin typeface="Arial"/>
                <a:cs typeface="Arial"/>
              </a:rPr>
              <a:t>17 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6805" y="6256464"/>
            <a:ext cx="2704465" cy="446405"/>
          </a:xfrm>
          <a:custGeom>
            <a:avLst/>
            <a:gdLst/>
            <a:ahLst/>
            <a:cxnLst/>
            <a:rect l="l" t="t" r="r" b="b"/>
            <a:pathLst>
              <a:path w="2704465" h="446404">
                <a:moveTo>
                  <a:pt x="2704401" y="0"/>
                </a:moveTo>
                <a:lnTo>
                  <a:pt x="0" y="0"/>
                </a:lnTo>
                <a:lnTo>
                  <a:pt x="0" y="446405"/>
                </a:lnTo>
                <a:lnTo>
                  <a:pt x="2704401" y="446405"/>
                </a:lnTo>
                <a:lnTo>
                  <a:pt x="2704401" y="0"/>
                </a:lnTo>
                <a:close/>
              </a:path>
            </a:pathLst>
          </a:custGeom>
          <a:solidFill>
            <a:srgbClr val="005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 descr="A person holding a baby  AI-generated content may be incorrect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43240" y="0"/>
            <a:ext cx="2791839" cy="3722445"/>
          </a:xfrm>
          <a:prstGeom prst="rect">
            <a:avLst/>
          </a:prstGeom>
        </p:spPr>
      </p:pic>
      <p:pic>
        <p:nvPicPr>
          <p:cNvPr id="8" name="object 8" descr="A group of people wearing pink shirts  AI-generated content may be incorrect.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32858" y="4273689"/>
            <a:ext cx="4083124" cy="2584310"/>
          </a:xfrm>
          <a:prstGeom prst="rect">
            <a:avLst/>
          </a:prstGeom>
        </p:spPr>
      </p:pic>
      <p:pic>
        <p:nvPicPr>
          <p:cNvPr id="9" name="object 9" descr="A picture containing toy, doll  AI-generated content may be incorrect.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01398" y="15621"/>
            <a:ext cx="3025482" cy="4033977"/>
          </a:xfrm>
          <a:prstGeom prst="rect">
            <a:avLst/>
          </a:prstGeom>
        </p:spPr>
      </p:pic>
      <p:pic>
        <p:nvPicPr>
          <p:cNvPr id="10" name="object 10" descr="A group of people walking on a path with trees on either side  AI-generated content may be incorrect.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43240" y="3879180"/>
            <a:ext cx="3248759" cy="2978819"/>
          </a:xfrm>
          <a:prstGeom prst="rect">
            <a:avLst/>
          </a:prstGeom>
        </p:spPr>
      </p:pic>
      <p:pic>
        <p:nvPicPr>
          <p:cNvPr id="11" name="object 11" descr="A group of people with cameras  AI-generated content may be incorrect.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879180"/>
            <a:ext cx="4468225" cy="2978818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0" y="0"/>
            <a:ext cx="5457825" cy="3638550"/>
            <a:chOff x="0" y="0"/>
            <a:chExt cx="5457825" cy="3638550"/>
          </a:xfrm>
        </p:grpSpPr>
        <p:pic>
          <p:nvPicPr>
            <p:cNvPr id="13" name="object 13" descr="A group of people walking on a dirt path  AI-generated content may be incorrect.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5457213" cy="363814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889" y="96494"/>
              <a:ext cx="1337611" cy="17293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212590" cy="6858000"/>
          </a:xfrm>
          <a:custGeom>
            <a:avLst/>
            <a:gdLst/>
            <a:ahLst/>
            <a:cxnLst/>
            <a:rect l="l" t="t" r="r" b="b"/>
            <a:pathLst>
              <a:path w="4212590" h="6858000">
                <a:moveTo>
                  <a:pt x="0" y="6858000"/>
                </a:moveTo>
                <a:lnTo>
                  <a:pt x="4212450" y="6858000"/>
                </a:lnTo>
                <a:lnTo>
                  <a:pt x="42124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5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873318" y="0"/>
            <a:ext cx="318770" cy="6858000"/>
          </a:xfrm>
          <a:custGeom>
            <a:avLst/>
            <a:gdLst/>
            <a:ahLst/>
            <a:cxnLst/>
            <a:rect l="l" t="t" r="r" b="b"/>
            <a:pathLst>
              <a:path w="318770" h="6858000">
                <a:moveTo>
                  <a:pt x="0" y="6858000"/>
                </a:moveTo>
                <a:lnTo>
                  <a:pt x="318681" y="6858000"/>
                </a:lnTo>
                <a:lnTo>
                  <a:pt x="318681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5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7367" y="372532"/>
            <a:ext cx="199390" cy="0"/>
          </a:xfrm>
          <a:custGeom>
            <a:avLst/>
            <a:gdLst/>
            <a:ahLst/>
            <a:cxnLst/>
            <a:rect l="l" t="t" r="r" b="b"/>
            <a:pathLst>
              <a:path w="199390">
                <a:moveTo>
                  <a:pt x="199199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22120" y="6411076"/>
            <a:ext cx="197993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4"/>
              </a:lnSpc>
              <a:tabLst>
                <a:tab pos="1386205" algn="l"/>
              </a:tabLst>
            </a:pPr>
            <a:r>
              <a:rPr sz="900" spc="-10" dirty="0">
                <a:solidFill>
                  <a:srgbClr val="E7E6E6"/>
                </a:solidFill>
                <a:latin typeface="Arial"/>
                <a:cs typeface="Arial"/>
              </a:rPr>
              <a:t>Confidential</a:t>
            </a:r>
            <a:r>
              <a:rPr sz="900" dirty="0">
                <a:solidFill>
                  <a:srgbClr val="E7E6E6"/>
                </a:solidFill>
                <a:latin typeface="Arial"/>
                <a:cs typeface="Arial"/>
              </a:rPr>
              <a:t>	</a:t>
            </a:r>
            <a:r>
              <a:rPr sz="900" spc="-30" dirty="0">
                <a:solidFill>
                  <a:srgbClr val="E7E6E6"/>
                </a:solidFill>
                <a:latin typeface="Arial"/>
                <a:cs typeface="Arial"/>
              </a:rPr>
              <a:t>Copyright</a:t>
            </a:r>
            <a:r>
              <a:rPr sz="900" spc="25" dirty="0">
                <a:solidFill>
                  <a:srgbClr val="E7E6E6"/>
                </a:solidFill>
                <a:latin typeface="Arial"/>
                <a:cs typeface="Arial"/>
              </a:rPr>
              <a:t> </a:t>
            </a:r>
            <a:r>
              <a:rPr sz="900" spc="60" dirty="0">
                <a:solidFill>
                  <a:srgbClr val="E7E6E6"/>
                </a:solidFill>
                <a:latin typeface="Arial"/>
                <a:cs typeface="Arial"/>
              </a:rPr>
              <a:t>©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282747" y="605114"/>
            <a:ext cx="3304540" cy="102044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0" spc="-180" dirty="0">
                <a:solidFill>
                  <a:srgbClr val="FFFFFF"/>
                </a:solidFill>
              </a:rPr>
              <a:t>Members</a:t>
            </a:r>
            <a:endParaRPr sz="6500"/>
          </a:p>
        </p:txBody>
      </p:sp>
      <p:sp>
        <p:nvSpPr>
          <p:cNvPr id="7" name="object 7"/>
          <p:cNvSpPr txBox="1"/>
          <p:nvPr/>
        </p:nvSpPr>
        <p:spPr>
          <a:xfrm>
            <a:off x="745426" y="430176"/>
            <a:ext cx="202565" cy="1885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50" spc="-25" dirty="0">
                <a:solidFill>
                  <a:srgbClr val="E7E6E6"/>
                </a:solidFill>
                <a:latin typeface="Arial"/>
                <a:cs typeface="Arial"/>
              </a:rPr>
              <a:t>19 </a:t>
            </a:r>
            <a:endParaRPr sz="10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8302" y="6306997"/>
            <a:ext cx="2966085" cy="379730"/>
          </a:xfrm>
          <a:custGeom>
            <a:avLst/>
            <a:gdLst/>
            <a:ahLst/>
            <a:cxnLst/>
            <a:rect l="l" t="t" r="r" b="b"/>
            <a:pathLst>
              <a:path w="2966085" h="379729">
                <a:moveTo>
                  <a:pt x="2965602" y="0"/>
                </a:moveTo>
                <a:lnTo>
                  <a:pt x="0" y="0"/>
                </a:lnTo>
                <a:lnTo>
                  <a:pt x="0" y="379196"/>
                </a:lnTo>
                <a:lnTo>
                  <a:pt x="2965602" y="379196"/>
                </a:lnTo>
                <a:lnTo>
                  <a:pt x="2965602" y="0"/>
                </a:lnTo>
                <a:close/>
              </a:path>
            </a:pathLst>
          </a:custGeom>
          <a:solidFill>
            <a:srgbClr val="005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4212450" y="0"/>
            <a:ext cx="7661275" cy="6858000"/>
            <a:chOff x="4212450" y="0"/>
            <a:chExt cx="7661275" cy="6858000"/>
          </a:xfrm>
        </p:grpSpPr>
        <p:sp>
          <p:nvSpPr>
            <p:cNvPr id="10" name="object 10"/>
            <p:cNvSpPr/>
            <p:nvPr/>
          </p:nvSpPr>
          <p:spPr>
            <a:xfrm>
              <a:off x="4212450" y="0"/>
              <a:ext cx="7661275" cy="6858000"/>
            </a:xfrm>
            <a:custGeom>
              <a:avLst/>
              <a:gdLst/>
              <a:ahLst/>
              <a:cxnLst/>
              <a:rect l="l" t="t" r="r" b="b"/>
              <a:pathLst>
                <a:path w="7661275" h="6858000">
                  <a:moveTo>
                    <a:pt x="766086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660868" y="6858000"/>
                  </a:lnTo>
                  <a:lnTo>
                    <a:pt x="76608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21760" y="310946"/>
              <a:ext cx="2041752" cy="662241"/>
            </a:xfrm>
            <a:prstGeom prst="rect">
              <a:avLst/>
            </a:prstGeom>
          </p:spPr>
        </p:pic>
        <p:pic>
          <p:nvPicPr>
            <p:cNvPr id="12" name="object 12" descr="Logo, company name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94872" y="942568"/>
              <a:ext cx="2095055" cy="682180"/>
            </a:xfrm>
            <a:prstGeom prst="rect">
              <a:avLst/>
            </a:prstGeom>
          </p:spPr>
        </p:pic>
        <p:pic>
          <p:nvPicPr>
            <p:cNvPr id="13" name="object 13" descr="Logo  AI-generated content may be incorrect.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3054" y="196799"/>
              <a:ext cx="977501" cy="12517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4634" y="1736928"/>
              <a:ext cx="1790008" cy="55962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83283" y="197908"/>
              <a:ext cx="1906739" cy="106703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13436" y="1817979"/>
              <a:ext cx="1974998" cy="9874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73719" y="1583556"/>
              <a:ext cx="1595094" cy="107136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27616" y="1388983"/>
              <a:ext cx="1906523" cy="91592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18139" y="2545107"/>
              <a:ext cx="2170658" cy="502791"/>
            </a:xfrm>
            <a:prstGeom prst="rect">
              <a:avLst/>
            </a:prstGeom>
          </p:spPr>
        </p:pic>
        <p:pic>
          <p:nvPicPr>
            <p:cNvPr id="20" name="object 20" descr="Logo  Description automatically generated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87639" y="2577960"/>
              <a:ext cx="2942283" cy="143243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531553" y="3229934"/>
              <a:ext cx="2374333" cy="78216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596186" y="4332940"/>
              <a:ext cx="2374323" cy="60262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143534" y="4294252"/>
              <a:ext cx="2142477" cy="98749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537517" y="4359300"/>
              <a:ext cx="2080162" cy="809240"/>
            </a:xfrm>
            <a:prstGeom prst="rect">
              <a:avLst/>
            </a:prstGeom>
          </p:spPr>
        </p:pic>
        <p:pic>
          <p:nvPicPr>
            <p:cNvPr id="25" name="object 25" descr="A picture containing text, clipart  AI-generated content may be incorrect.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67902" y="4966970"/>
              <a:ext cx="3212232" cy="824797"/>
            </a:xfrm>
            <a:prstGeom prst="rect">
              <a:avLst/>
            </a:prstGeom>
          </p:spPr>
        </p:pic>
        <p:pic>
          <p:nvPicPr>
            <p:cNvPr id="26" name="object 26" descr="Logo, company name  AI-generated content may be incorrect.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069283" y="5046128"/>
              <a:ext cx="3660647" cy="1060703"/>
            </a:xfrm>
            <a:prstGeom prst="rect">
              <a:avLst/>
            </a:prstGeom>
          </p:spPr>
        </p:pic>
        <p:pic>
          <p:nvPicPr>
            <p:cNvPr id="27" name="object 27" descr="Logo  AI-generated content may be incorrect.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081913" y="2723476"/>
              <a:ext cx="1716592" cy="1687750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366572" y="1612315"/>
            <a:ext cx="3726815" cy="49352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2197735">
              <a:lnSpc>
                <a:spcPct val="100000"/>
              </a:lnSpc>
              <a:spcBef>
                <a:spcPts val="105"/>
              </a:spcBef>
            </a:pP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Adams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Radio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Group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Cheneco</a:t>
            </a:r>
            <a:endParaRPr sz="1400">
              <a:latin typeface="Arial"/>
              <a:cs typeface="Arial"/>
            </a:endParaRPr>
          </a:p>
          <a:p>
            <a:pPr marL="12700" marR="2253615">
              <a:lnSpc>
                <a:spcPct val="100000"/>
              </a:lnSpc>
            </a:pP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Cleveland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Cliffs 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Drive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Clean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Indiana</a:t>
            </a:r>
            <a:endParaRPr sz="1400">
              <a:latin typeface="Arial"/>
              <a:cs typeface="Arial"/>
            </a:endParaRPr>
          </a:p>
          <a:p>
            <a:pPr marL="12700" marR="1992630">
              <a:lnSpc>
                <a:spcPct val="100000"/>
              </a:lnSpc>
            </a:pP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Dunes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Learning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Center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GAF</a:t>
            </a:r>
            <a:endParaRPr sz="1400">
              <a:latin typeface="Arial"/>
              <a:cs typeface="Arial"/>
            </a:endParaRPr>
          </a:p>
          <a:p>
            <a:pPr marL="12700" marR="1814195">
              <a:lnSpc>
                <a:spcPct val="100000"/>
              </a:lnSpc>
            </a:pPr>
            <a:r>
              <a:rPr sz="1400" spc="-80" dirty="0">
                <a:solidFill>
                  <a:srgbClr val="FFFFFF"/>
                </a:solidFill>
                <a:latin typeface="Arial"/>
                <a:cs typeface="Arial"/>
              </a:rPr>
              <a:t>Gary</a:t>
            </a:r>
            <a:r>
              <a:rPr sz="14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SouthShore</a:t>
            </a:r>
            <a:r>
              <a:rPr sz="14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85" dirty="0">
                <a:solidFill>
                  <a:srgbClr val="FFFFFF"/>
                </a:solidFill>
                <a:latin typeface="Arial"/>
                <a:cs typeface="Arial"/>
              </a:rPr>
              <a:t>RailCats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Hammond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Port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Authority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Homewood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Disposal Keramida</a:t>
            </a:r>
            <a:endParaRPr sz="1400">
              <a:latin typeface="Arial"/>
              <a:cs typeface="Arial"/>
            </a:endParaRPr>
          </a:p>
          <a:p>
            <a:pPr marL="12700" marR="1077595">
              <a:lnSpc>
                <a:spcPct val="100000"/>
              </a:lnSpc>
              <a:spcBef>
                <a:spcPts val="5"/>
              </a:spcBef>
            </a:pP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LaPorte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County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Health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Department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Linde</a:t>
            </a:r>
            <a:endParaRPr sz="1400">
              <a:latin typeface="Arial"/>
              <a:cs typeface="Arial"/>
            </a:endParaRPr>
          </a:p>
          <a:p>
            <a:pPr marL="12700" marR="2272665">
              <a:lnSpc>
                <a:spcPct val="100000"/>
              </a:lnSpc>
            </a:pP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Lochmueller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Group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Metro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Recycling Nipsco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Northwest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Indiana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Regional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Planning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Commission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(NIRPC)</a:t>
            </a:r>
            <a:endParaRPr sz="1400">
              <a:latin typeface="Arial"/>
              <a:cs typeface="Arial"/>
            </a:endParaRPr>
          </a:p>
          <a:p>
            <a:pPr marL="12700" marR="2038985">
              <a:lnSpc>
                <a:spcPct val="100000"/>
              </a:lnSpc>
            </a:pP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NWI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Region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80" dirty="0">
                <a:solidFill>
                  <a:srgbClr val="FFFFFF"/>
                </a:solidFill>
                <a:latin typeface="Arial"/>
                <a:cs typeface="Arial"/>
              </a:rPr>
              <a:t>Resilience 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NWI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Food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Council</a:t>
            </a:r>
            <a:endParaRPr sz="1400">
              <a:latin typeface="Arial"/>
              <a:cs typeface="Arial"/>
            </a:endParaRPr>
          </a:p>
          <a:p>
            <a:pPr marL="12700" marR="1185545">
              <a:lnSpc>
                <a:spcPct val="100000"/>
              </a:lnSpc>
              <a:spcBef>
                <a:spcPts val="5"/>
              </a:spcBef>
            </a:pP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Porter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County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Health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Department 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Porter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County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5" dirty="0">
                <a:solidFill>
                  <a:srgbClr val="FFFFFF"/>
                </a:solidFill>
                <a:latin typeface="Arial"/>
                <a:cs typeface="Arial"/>
              </a:rPr>
              <a:t>Parks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Recreation</a:t>
            </a:r>
            <a:endParaRPr sz="1400">
              <a:latin typeface="Arial"/>
              <a:cs typeface="Arial"/>
            </a:endParaRPr>
          </a:p>
          <a:p>
            <a:pPr marL="12700" marR="438784">
              <a:lnSpc>
                <a:spcPct val="100000"/>
              </a:lnSpc>
            </a:pP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Porter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County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Recycling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 &amp;</a:t>
            </a:r>
            <a:r>
              <a:rPr sz="14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80" dirty="0">
                <a:solidFill>
                  <a:srgbClr val="FFFFFF"/>
                </a:solidFill>
                <a:latin typeface="Arial"/>
                <a:cs typeface="Arial"/>
              </a:rPr>
              <a:t>Waste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Reduction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Union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Township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Trustee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George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Topoll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83197" y="6032072"/>
            <a:ext cx="177482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5760" marR="5080" indent="-353695">
              <a:lnSpc>
                <a:spcPct val="100000"/>
              </a:lnSpc>
              <a:spcBef>
                <a:spcPts val="100"/>
              </a:spcBef>
            </a:pPr>
            <a:r>
              <a:rPr sz="1400" spc="-30" dirty="0">
                <a:latin typeface="Arial"/>
                <a:cs typeface="Arial"/>
              </a:rPr>
              <a:t>Union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80" dirty="0">
                <a:latin typeface="Arial"/>
                <a:cs typeface="Arial"/>
              </a:rPr>
              <a:t>Township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80" dirty="0">
                <a:latin typeface="Arial"/>
                <a:cs typeface="Arial"/>
              </a:rPr>
              <a:t>Trustee </a:t>
            </a:r>
            <a:r>
              <a:rPr sz="1400" spc="-40" dirty="0">
                <a:latin typeface="Arial"/>
                <a:cs typeface="Arial"/>
              </a:rPr>
              <a:t>George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Topoll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6440246" y="202658"/>
            <a:ext cx="5424805" cy="6655434"/>
            <a:chOff x="6440246" y="202658"/>
            <a:chExt cx="5424805" cy="6655434"/>
          </a:xfrm>
        </p:grpSpPr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440246" y="5887745"/>
              <a:ext cx="2383426" cy="970254"/>
            </a:xfrm>
            <a:prstGeom prst="rect">
              <a:avLst/>
            </a:prstGeom>
          </p:spPr>
        </p:pic>
        <p:pic>
          <p:nvPicPr>
            <p:cNvPr id="32" name="object 32" descr="Logo, company name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865156" y="202658"/>
              <a:ext cx="1999809" cy="1011867"/>
            </a:xfrm>
            <a:prstGeom prst="rect">
              <a:avLst/>
            </a:prstGeom>
          </p:spPr>
        </p:pic>
        <p:pic>
          <p:nvPicPr>
            <p:cNvPr id="33" name="object 33" descr="Logo  AI-generated content may be incorrect.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118244" y="5855792"/>
              <a:ext cx="2435859" cy="9964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00307" y="6446964"/>
            <a:ext cx="1739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19 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657350"/>
            <a:ext cx="12192000" cy="2438400"/>
          </a:xfrm>
          <a:custGeom>
            <a:avLst/>
            <a:gdLst/>
            <a:ahLst/>
            <a:cxnLst/>
            <a:rect l="l" t="t" r="r" b="b"/>
            <a:pathLst>
              <a:path w="12192000" h="2438400">
                <a:moveTo>
                  <a:pt x="12192000" y="0"/>
                </a:moveTo>
                <a:lnTo>
                  <a:pt x="0" y="0"/>
                </a:lnTo>
                <a:lnTo>
                  <a:pt x="0" y="2438400"/>
                </a:lnTo>
                <a:lnTo>
                  <a:pt x="12192000" y="24384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DFE2E2">
              <a:alpha val="749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360" dirty="0"/>
              <a:t>FOR</a:t>
            </a:r>
            <a:r>
              <a:rPr spc="-45" dirty="0"/>
              <a:t> </a:t>
            </a:r>
            <a:r>
              <a:rPr spc="-295" dirty="0"/>
              <a:t>MORE</a:t>
            </a:r>
            <a:r>
              <a:rPr spc="-45" dirty="0"/>
              <a:t> </a:t>
            </a:r>
            <a:r>
              <a:rPr spc="-215" dirty="0"/>
              <a:t>INFORMATION</a:t>
            </a:r>
            <a:r>
              <a:rPr spc="-55" dirty="0"/>
              <a:t> </a:t>
            </a:r>
            <a:r>
              <a:rPr dirty="0"/>
              <a:t>ON</a:t>
            </a:r>
            <a:r>
              <a:rPr spc="-60" dirty="0"/>
              <a:t> </a:t>
            </a:r>
            <a:r>
              <a:rPr spc="-95" dirty="0"/>
              <a:t>NWI</a:t>
            </a:r>
            <a:r>
              <a:rPr spc="-50" dirty="0"/>
              <a:t> </a:t>
            </a:r>
            <a:r>
              <a:rPr spc="-434" dirty="0"/>
              <a:t>PARTNERS</a:t>
            </a:r>
            <a:r>
              <a:rPr spc="-60" dirty="0"/>
              <a:t> </a:t>
            </a:r>
            <a:r>
              <a:rPr spc="-360" dirty="0"/>
              <a:t>FOR</a:t>
            </a:r>
            <a:r>
              <a:rPr spc="-45" dirty="0"/>
              <a:t> </a:t>
            </a:r>
            <a:r>
              <a:rPr spc="-275" dirty="0"/>
              <a:t>CLEAN</a:t>
            </a:r>
            <a:r>
              <a:rPr spc="-40" dirty="0"/>
              <a:t> </a:t>
            </a:r>
            <a:r>
              <a:rPr spc="-300" dirty="0"/>
              <a:t>AIR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715724" y="3034537"/>
            <a:ext cx="883158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380" dirty="0">
                <a:solidFill>
                  <a:srgbClr val="2D536C"/>
                </a:solidFill>
                <a:latin typeface="Arial"/>
                <a:cs typeface="Arial"/>
                <a:hlinkClick r:id="rId2"/>
              </a:rPr>
              <a:t>WW</a:t>
            </a:r>
            <a:r>
              <a:rPr sz="4000" spc="-780" dirty="0">
                <a:solidFill>
                  <a:srgbClr val="2D536C"/>
                </a:solidFill>
                <a:latin typeface="Arial"/>
                <a:cs typeface="Arial"/>
                <a:hlinkClick r:id="rId2"/>
              </a:rPr>
              <a:t>W</a:t>
            </a:r>
            <a:r>
              <a:rPr sz="4000" spc="-370" dirty="0">
                <a:solidFill>
                  <a:srgbClr val="2D536C"/>
                </a:solidFill>
                <a:latin typeface="Arial"/>
                <a:cs typeface="Arial"/>
                <a:hlinkClick r:id="rId2"/>
              </a:rPr>
              <a:t>.NWI</a:t>
            </a:r>
            <a:r>
              <a:rPr sz="4000" spc="-955" dirty="0">
                <a:solidFill>
                  <a:srgbClr val="2D536C"/>
                </a:solidFill>
                <a:latin typeface="Arial"/>
                <a:cs typeface="Arial"/>
                <a:hlinkClick r:id="rId2"/>
              </a:rPr>
              <a:t>P</a:t>
            </a:r>
            <a:r>
              <a:rPr sz="4000" spc="-385" dirty="0">
                <a:solidFill>
                  <a:srgbClr val="2D536C"/>
                </a:solidFill>
                <a:latin typeface="Arial"/>
                <a:cs typeface="Arial"/>
                <a:hlinkClick r:id="rId2"/>
              </a:rPr>
              <a:t>A</a:t>
            </a:r>
            <a:r>
              <a:rPr sz="4000" spc="-370" dirty="0">
                <a:solidFill>
                  <a:srgbClr val="2D536C"/>
                </a:solidFill>
                <a:latin typeface="Arial"/>
                <a:cs typeface="Arial"/>
                <a:hlinkClick r:id="rId2"/>
              </a:rPr>
              <a:t>R</a:t>
            </a:r>
            <a:r>
              <a:rPr sz="4000" spc="-380" dirty="0">
                <a:solidFill>
                  <a:srgbClr val="2D536C"/>
                </a:solidFill>
                <a:latin typeface="Arial"/>
                <a:cs typeface="Arial"/>
                <a:hlinkClick r:id="rId2"/>
              </a:rPr>
              <a:t>T</a:t>
            </a:r>
            <a:r>
              <a:rPr sz="4000" spc="-370" dirty="0">
                <a:solidFill>
                  <a:srgbClr val="2D536C"/>
                </a:solidFill>
                <a:latin typeface="Arial"/>
                <a:cs typeface="Arial"/>
                <a:hlinkClick r:id="rId2"/>
              </a:rPr>
              <a:t>N</a:t>
            </a:r>
            <a:r>
              <a:rPr sz="4000" spc="-365" dirty="0">
                <a:solidFill>
                  <a:srgbClr val="2D536C"/>
                </a:solidFill>
                <a:latin typeface="Arial"/>
                <a:cs typeface="Arial"/>
                <a:hlinkClick r:id="rId2"/>
              </a:rPr>
              <a:t>E</a:t>
            </a:r>
            <a:r>
              <a:rPr sz="4000" spc="-380" dirty="0">
                <a:solidFill>
                  <a:srgbClr val="2D536C"/>
                </a:solidFill>
                <a:latin typeface="Arial"/>
                <a:cs typeface="Arial"/>
                <a:hlinkClick r:id="rId2"/>
              </a:rPr>
              <a:t>R</a:t>
            </a:r>
            <a:r>
              <a:rPr sz="4000" spc="-365" dirty="0">
                <a:solidFill>
                  <a:srgbClr val="2D536C"/>
                </a:solidFill>
                <a:latin typeface="Arial"/>
                <a:cs typeface="Arial"/>
                <a:hlinkClick r:id="rId2"/>
              </a:rPr>
              <a:t>S</a:t>
            </a:r>
            <a:r>
              <a:rPr sz="4000" spc="-380" dirty="0">
                <a:solidFill>
                  <a:srgbClr val="2D536C"/>
                </a:solidFill>
                <a:latin typeface="Arial"/>
                <a:cs typeface="Arial"/>
                <a:hlinkClick r:id="rId2"/>
              </a:rPr>
              <a:t>F</a:t>
            </a:r>
            <a:r>
              <a:rPr sz="4000" spc="-385" dirty="0">
                <a:solidFill>
                  <a:srgbClr val="2D536C"/>
                </a:solidFill>
                <a:latin typeface="Arial"/>
                <a:cs typeface="Arial"/>
                <a:hlinkClick r:id="rId2"/>
              </a:rPr>
              <a:t>O</a:t>
            </a:r>
            <a:r>
              <a:rPr sz="4000" spc="-370" dirty="0">
                <a:solidFill>
                  <a:srgbClr val="2D536C"/>
                </a:solidFill>
                <a:latin typeface="Arial"/>
                <a:cs typeface="Arial"/>
                <a:hlinkClick r:id="rId2"/>
              </a:rPr>
              <a:t>RC</a:t>
            </a:r>
            <a:r>
              <a:rPr sz="4000" spc="-365" dirty="0">
                <a:solidFill>
                  <a:srgbClr val="2D536C"/>
                </a:solidFill>
                <a:latin typeface="Arial"/>
                <a:cs typeface="Arial"/>
                <a:hlinkClick r:id="rId2"/>
              </a:rPr>
              <a:t>LE</a:t>
            </a:r>
            <a:r>
              <a:rPr sz="4000" spc="-385" dirty="0">
                <a:solidFill>
                  <a:srgbClr val="2D536C"/>
                </a:solidFill>
                <a:latin typeface="Arial"/>
                <a:cs typeface="Arial"/>
                <a:hlinkClick r:id="rId2"/>
              </a:rPr>
              <a:t>A</a:t>
            </a:r>
            <a:r>
              <a:rPr sz="4000" spc="-370" dirty="0">
                <a:solidFill>
                  <a:srgbClr val="2D536C"/>
                </a:solidFill>
                <a:latin typeface="Arial"/>
                <a:cs typeface="Arial"/>
                <a:hlinkClick r:id="rId2"/>
              </a:rPr>
              <a:t>N</a:t>
            </a:r>
            <a:r>
              <a:rPr sz="4000" spc="-385" dirty="0">
                <a:solidFill>
                  <a:srgbClr val="2D536C"/>
                </a:solidFill>
                <a:latin typeface="Arial"/>
                <a:cs typeface="Arial"/>
                <a:hlinkClick r:id="rId2"/>
              </a:rPr>
              <a:t>A</a:t>
            </a:r>
            <a:r>
              <a:rPr sz="4000" spc="-360" dirty="0">
                <a:solidFill>
                  <a:srgbClr val="2D536C"/>
                </a:solidFill>
                <a:latin typeface="Arial"/>
                <a:cs typeface="Arial"/>
                <a:hlinkClick r:id="rId2"/>
              </a:rPr>
              <a:t>I</a:t>
            </a:r>
            <a:r>
              <a:rPr sz="4000" spc="-380" dirty="0">
                <a:solidFill>
                  <a:srgbClr val="2D536C"/>
                </a:solidFill>
                <a:latin typeface="Arial"/>
                <a:cs typeface="Arial"/>
                <a:hlinkClick r:id="rId2"/>
              </a:rPr>
              <a:t>R</a:t>
            </a:r>
            <a:r>
              <a:rPr sz="4000" spc="-360" dirty="0">
                <a:solidFill>
                  <a:srgbClr val="2D536C"/>
                </a:solidFill>
                <a:latin typeface="Arial"/>
                <a:cs typeface="Arial"/>
                <a:hlinkClick r:id="rId2"/>
              </a:rPr>
              <a:t>.</a:t>
            </a:r>
            <a:r>
              <a:rPr sz="4000" spc="-385" dirty="0">
                <a:solidFill>
                  <a:srgbClr val="2D536C"/>
                </a:solidFill>
                <a:latin typeface="Arial"/>
                <a:cs typeface="Arial"/>
                <a:hlinkClick r:id="rId2"/>
              </a:rPr>
              <a:t>O</a:t>
            </a:r>
            <a:r>
              <a:rPr sz="4000" spc="-360" dirty="0">
                <a:solidFill>
                  <a:srgbClr val="2D536C"/>
                </a:solidFill>
                <a:latin typeface="Arial"/>
                <a:cs typeface="Arial"/>
                <a:hlinkClick r:id="rId2"/>
              </a:rPr>
              <a:t>R</a:t>
            </a:r>
            <a:r>
              <a:rPr sz="4000" spc="-370" dirty="0">
                <a:solidFill>
                  <a:srgbClr val="2D536C"/>
                </a:solidFill>
                <a:latin typeface="Arial"/>
                <a:cs typeface="Arial"/>
                <a:hlinkClick r:id="rId2"/>
              </a:rPr>
              <a:t>G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63253" y="4105175"/>
            <a:ext cx="3028759" cy="275282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"/>
            <a:ext cx="12192000" cy="716757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4000"/>
            </a:blip>
            <a:stretch>
              <a:fillRect l="-40179" t="-67016" r="-82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26522" y="4747485"/>
            <a:ext cx="2930790" cy="1953860"/>
          </a:xfrm>
          <a:custGeom>
            <a:avLst/>
            <a:gdLst/>
            <a:ahLst/>
            <a:cxnLst/>
            <a:rect l="l" t="t" r="r" b="b"/>
            <a:pathLst>
              <a:path w="4396185" h="2930790">
                <a:moveTo>
                  <a:pt x="0" y="0"/>
                </a:moveTo>
                <a:lnTo>
                  <a:pt x="4396185" y="0"/>
                </a:lnTo>
                <a:lnTo>
                  <a:pt x="4396185" y="2930790"/>
                </a:lnTo>
                <a:lnTo>
                  <a:pt x="0" y="2930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552353" y="4747485"/>
            <a:ext cx="2953847" cy="1969847"/>
          </a:xfrm>
          <a:custGeom>
            <a:avLst/>
            <a:gdLst/>
            <a:ahLst/>
            <a:cxnLst/>
            <a:rect l="l" t="t" r="r" b="b"/>
            <a:pathLst>
              <a:path w="4430770" h="2954770">
                <a:moveTo>
                  <a:pt x="0" y="0"/>
                </a:moveTo>
                <a:lnTo>
                  <a:pt x="4430770" y="0"/>
                </a:lnTo>
                <a:lnTo>
                  <a:pt x="4430770" y="2954770"/>
                </a:lnTo>
                <a:lnTo>
                  <a:pt x="0" y="29547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449435" y="235277"/>
            <a:ext cx="9293131" cy="1130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8"/>
              </a:lnSpc>
            </a:pPr>
            <a:r>
              <a:rPr lang="en-US" sz="6698" b="1" u="sng" dirty="0">
                <a:solidFill>
                  <a:srgbClr val="FFC4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Upcoming DCI Events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1720929"/>
            <a:ext cx="12077342" cy="2019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3421" lvl="1" indent="-306711" algn="l">
              <a:lnSpc>
                <a:spcPts val="3978"/>
              </a:lnSpc>
              <a:buFont typeface="Arial"/>
              <a:buChar char="•"/>
            </a:pPr>
            <a:r>
              <a:rPr lang="en-US" sz="2841" b="1" u="sng" dirty="0">
                <a:solidFill>
                  <a:srgbClr val="0070C0"/>
                </a:solidFill>
                <a:latin typeface="Canva Sans Bold"/>
                <a:ea typeface="Canva Sans Bold"/>
                <a:cs typeface="Canva Sans Bold"/>
                <a:sym typeface="Canva Sans Bold"/>
                <a:hlinkClick r:id="rId5" tooltip="https://drivecleanindiana.org/event/june-11-2026-nwi-partners-for-clean-air-annual-scholarships-awards-luncheon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June 11, 2026 - NWI Partners for Clean Air Annual Scholarship &amp; Awards Luncheon</a:t>
            </a:r>
          </a:p>
          <a:p>
            <a:pPr marL="613421" lvl="1" indent="-306711" algn="l">
              <a:lnSpc>
                <a:spcPts val="3978"/>
              </a:lnSpc>
              <a:buFont typeface="Arial"/>
              <a:buChar char="•"/>
            </a:pPr>
            <a:r>
              <a:rPr lang="en-US" sz="2841" b="1" u="sng" dirty="0">
                <a:solidFill>
                  <a:srgbClr val="0070C0"/>
                </a:solidFill>
                <a:latin typeface="Canva Sans Bold"/>
                <a:ea typeface="Canva Sans Bold"/>
                <a:cs typeface="Canva Sans Bold"/>
                <a:sym typeface="Canva Sans Bold"/>
                <a:hlinkClick r:id="rId6" tooltip="https://drivecleanindiana.org/event/august-25-2026-drive-clean-indiana-14th-annual-clean-air-golf-outi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August 25, 2026 - DCI 14th Annual Clean Air Golf Outing</a:t>
            </a:r>
          </a:p>
          <a:p>
            <a:pPr marL="613421" lvl="1" indent="-306711" algn="l">
              <a:lnSpc>
                <a:spcPts val="3978"/>
              </a:lnSpc>
              <a:buFont typeface="Arial"/>
              <a:buChar char="•"/>
            </a:pPr>
            <a:r>
              <a:rPr lang="en-US" sz="2841" b="1" u="sng" dirty="0">
                <a:solidFill>
                  <a:srgbClr val="0070C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November 17-18, 2026 - DCI Crossroads Clean Tech Conference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4574" y="5253010"/>
            <a:ext cx="3911477" cy="72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3"/>
              </a:lnSpc>
            </a:pPr>
            <a:r>
              <a:rPr lang="en-US" sz="2067" b="1" dirty="0">
                <a:solidFill>
                  <a:srgbClr val="0070C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Visit </a:t>
            </a:r>
            <a:r>
              <a:rPr lang="en-US" sz="2067" b="1" u="sng" dirty="0">
                <a:solidFill>
                  <a:srgbClr val="0070C0"/>
                </a:solidFill>
                <a:latin typeface="Canva Sans Bold"/>
                <a:ea typeface="Canva Sans Bold"/>
                <a:cs typeface="Canva Sans Bold"/>
                <a:sym typeface="Canva Sans Bold"/>
                <a:hlinkClick r:id="rId7" tooltip="https://drivecleanindiana.org/events/2026-01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DriveCleanIndiana.org/events</a:t>
            </a:r>
          </a:p>
          <a:p>
            <a:pPr algn="ctr">
              <a:lnSpc>
                <a:spcPts val="2893"/>
              </a:lnSpc>
            </a:pPr>
            <a:r>
              <a:rPr lang="en-US" sz="2067" b="1" dirty="0">
                <a:solidFill>
                  <a:srgbClr val="0070C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for more information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4000"/>
            </a:blip>
            <a:stretch>
              <a:fillRect l="-40179" t="-67016" r="-82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4847" y="157197"/>
            <a:ext cx="4376244" cy="4063655"/>
          </a:xfrm>
          <a:custGeom>
            <a:avLst/>
            <a:gdLst/>
            <a:ahLst/>
            <a:cxnLst/>
            <a:rect l="l" t="t" r="r" b="b"/>
            <a:pathLst>
              <a:path w="6564366" h="6095483">
                <a:moveTo>
                  <a:pt x="0" y="0"/>
                </a:moveTo>
                <a:lnTo>
                  <a:pt x="6564366" y="0"/>
                </a:lnTo>
                <a:lnTo>
                  <a:pt x="6564366" y="6095483"/>
                </a:lnTo>
                <a:lnTo>
                  <a:pt x="0" y="60954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>
            <a:hlinkClick r:id="rId4" tooltip="https://birdease.com/35273/register"/>
          </p:cNvPr>
          <p:cNvSpPr/>
          <p:nvPr/>
        </p:nvSpPr>
        <p:spPr>
          <a:xfrm>
            <a:off x="278804" y="4455921"/>
            <a:ext cx="2965196" cy="1723520"/>
          </a:xfrm>
          <a:custGeom>
            <a:avLst/>
            <a:gdLst/>
            <a:ahLst/>
            <a:cxnLst/>
            <a:rect l="l" t="t" r="r" b="b"/>
            <a:pathLst>
              <a:path w="4447794" h="2585280">
                <a:moveTo>
                  <a:pt x="0" y="0"/>
                </a:moveTo>
                <a:lnTo>
                  <a:pt x="4447794" y="0"/>
                </a:lnTo>
                <a:lnTo>
                  <a:pt x="4447794" y="2585280"/>
                </a:lnTo>
                <a:lnTo>
                  <a:pt x="0" y="258528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803530" y="419493"/>
            <a:ext cx="5368461" cy="3637778"/>
            <a:chOff x="0" y="0"/>
            <a:chExt cx="685314" cy="4643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85314" cy="464383"/>
            </a:xfrm>
            <a:custGeom>
              <a:avLst/>
              <a:gdLst/>
              <a:ahLst/>
              <a:cxnLst/>
              <a:rect l="l" t="t" r="r" b="b"/>
              <a:pathLst>
                <a:path w="685314" h="464383">
                  <a:moveTo>
                    <a:pt x="18777" y="0"/>
                  </a:moveTo>
                  <a:lnTo>
                    <a:pt x="666536" y="0"/>
                  </a:lnTo>
                  <a:cubicBezTo>
                    <a:pt x="671516" y="0"/>
                    <a:pt x="676293" y="1978"/>
                    <a:pt x="679814" y="5500"/>
                  </a:cubicBezTo>
                  <a:cubicBezTo>
                    <a:pt x="683336" y="9021"/>
                    <a:pt x="685314" y="13797"/>
                    <a:pt x="685314" y="18777"/>
                  </a:cubicBezTo>
                  <a:lnTo>
                    <a:pt x="685314" y="445605"/>
                  </a:lnTo>
                  <a:cubicBezTo>
                    <a:pt x="685314" y="455976"/>
                    <a:pt x="676907" y="464383"/>
                    <a:pt x="666536" y="464383"/>
                  </a:cubicBezTo>
                  <a:lnTo>
                    <a:pt x="18777" y="464383"/>
                  </a:lnTo>
                  <a:cubicBezTo>
                    <a:pt x="8407" y="464383"/>
                    <a:pt x="0" y="455976"/>
                    <a:pt x="0" y="445605"/>
                  </a:cubicBezTo>
                  <a:lnTo>
                    <a:pt x="0" y="18777"/>
                  </a:lnTo>
                  <a:cubicBezTo>
                    <a:pt x="0" y="8407"/>
                    <a:pt x="8407" y="0"/>
                    <a:pt x="18777" y="0"/>
                  </a:cubicBezTo>
                  <a:close/>
                </a:path>
              </a:pathLst>
            </a:custGeom>
            <a:solidFill>
              <a:srgbClr val="2B328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85314" cy="5024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240771" y="4385895"/>
            <a:ext cx="2680707" cy="1789372"/>
          </a:xfrm>
          <a:custGeom>
            <a:avLst/>
            <a:gdLst/>
            <a:ahLst/>
            <a:cxnLst/>
            <a:rect l="l" t="t" r="r" b="b"/>
            <a:pathLst>
              <a:path w="4021061" h="2684058">
                <a:moveTo>
                  <a:pt x="0" y="0"/>
                </a:moveTo>
                <a:lnTo>
                  <a:pt x="4021061" y="0"/>
                </a:lnTo>
                <a:lnTo>
                  <a:pt x="4021061" y="2684059"/>
                </a:lnTo>
                <a:lnTo>
                  <a:pt x="0" y="26840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473810" y="4385895"/>
            <a:ext cx="2659010" cy="1774889"/>
          </a:xfrm>
          <a:custGeom>
            <a:avLst/>
            <a:gdLst/>
            <a:ahLst/>
            <a:cxnLst/>
            <a:rect l="l" t="t" r="r" b="b"/>
            <a:pathLst>
              <a:path w="3988515" h="2662334">
                <a:moveTo>
                  <a:pt x="0" y="0"/>
                </a:moveTo>
                <a:lnTo>
                  <a:pt x="3988515" y="0"/>
                </a:lnTo>
                <a:lnTo>
                  <a:pt x="3988515" y="2662334"/>
                </a:lnTo>
                <a:lnTo>
                  <a:pt x="0" y="26623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029428" y="4385895"/>
            <a:ext cx="2686961" cy="1793547"/>
          </a:xfrm>
          <a:custGeom>
            <a:avLst/>
            <a:gdLst/>
            <a:ahLst/>
            <a:cxnLst/>
            <a:rect l="l" t="t" r="r" b="b"/>
            <a:pathLst>
              <a:path w="4030442" h="2690320">
                <a:moveTo>
                  <a:pt x="0" y="0"/>
                </a:moveTo>
                <a:lnTo>
                  <a:pt x="4030442" y="0"/>
                </a:lnTo>
                <a:lnTo>
                  <a:pt x="4030442" y="2690320"/>
                </a:lnTo>
                <a:lnTo>
                  <a:pt x="0" y="26903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6000599" y="596855"/>
            <a:ext cx="4974323" cy="3283053"/>
            <a:chOff x="0" y="0"/>
            <a:chExt cx="9948647" cy="6566107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9948647" cy="6566107"/>
              <a:chOff x="0" y="0"/>
              <a:chExt cx="635000" cy="4191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19100">
                    <a:moveTo>
                      <a:pt x="20265" y="0"/>
                    </a:moveTo>
                    <a:lnTo>
                      <a:pt x="614735" y="0"/>
                    </a:lnTo>
                    <a:cubicBezTo>
                      <a:pt x="620109" y="0"/>
                      <a:pt x="625264" y="2135"/>
                      <a:pt x="629064" y="5936"/>
                    </a:cubicBezTo>
                    <a:cubicBezTo>
                      <a:pt x="632865" y="9736"/>
                      <a:pt x="635000" y="14891"/>
                      <a:pt x="635000" y="20265"/>
                    </a:cubicBezTo>
                    <a:lnTo>
                      <a:pt x="635000" y="398835"/>
                    </a:lnTo>
                    <a:cubicBezTo>
                      <a:pt x="635000" y="404209"/>
                      <a:pt x="632865" y="409364"/>
                      <a:pt x="629064" y="413164"/>
                    </a:cubicBezTo>
                    <a:cubicBezTo>
                      <a:pt x="625264" y="416965"/>
                      <a:pt x="620109" y="419100"/>
                      <a:pt x="614735" y="419100"/>
                    </a:cubicBezTo>
                    <a:lnTo>
                      <a:pt x="20265" y="419100"/>
                    </a:lnTo>
                    <a:cubicBezTo>
                      <a:pt x="14891" y="419100"/>
                      <a:pt x="9736" y="416965"/>
                      <a:pt x="5936" y="413164"/>
                    </a:cubicBezTo>
                    <a:cubicBezTo>
                      <a:pt x="2135" y="409364"/>
                      <a:pt x="0" y="404209"/>
                      <a:pt x="0" y="398835"/>
                    </a:cubicBezTo>
                    <a:lnTo>
                      <a:pt x="0" y="20265"/>
                    </a:lnTo>
                    <a:cubicBezTo>
                      <a:pt x="0" y="14891"/>
                      <a:pt x="2135" y="9736"/>
                      <a:pt x="5936" y="5936"/>
                    </a:cubicBezTo>
                    <a:cubicBezTo>
                      <a:pt x="9736" y="2135"/>
                      <a:pt x="14891" y="0"/>
                      <a:pt x="20265" y="0"/>
                    </a:cubicBezTo>
                    <a:close/>
                  </a:path>
                </a:pathLst>
              </a:custGeom>
              <a:solidFill>
                <a:srgbClr val="29A801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635000" cy="4572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58496" y="374660"/>
              <a:ext cx="9631651" cy="10110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98"/>
                </a:lnSpc>
              </a:pPr>
              <a:r>
                <a:rPr lang="en-US" sz="2999" b="1" u="sng" dirty="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Tuesday, August 25, 2026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597364"/>
              <a:ext cx="9948647" cy="17397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0"/>
                </a:lnSpc>
              </a:pPr>
              <a:r>
                <a:rPr lang="en-US" sz="2493" b="1" dirty="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White Hawk Country Club</a:t>
              </a:r>
            </a:p>
            <a:p>
              <a:pPr algn="ctr">
                <a:lnSpc>
                  <a:spcPts val="3490"/>
                </a:lnSpc>
              </a:pPr>
              <a:r>
                <a:rPr lang="en-US" sz="2493" b="1" dirty="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Crown Point, IN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4471975"/>
              <a:ext cx="9948647" cy="17397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0"/>
                </a:lnSpc>
              </a:pPr>
              <a:r>
                <a:rPr lang="en-US" sz="2493" b="1" dirty="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Register today to reserve your spot! Foursomes sell out fast!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126620" y="3422855"/>
              <a:ext cx="7695407" cy="8420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0"/>
                </a:lnSpc>
              </a:pPr>
              <a:r>
                <a:rPr lang="en-US" sz="2493" b="1" dirty="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11 a.m. CT Shotgun Start 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l="-40179" t="-67016" r="-82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1076" y="63646"/>
            <a:ext cx="4513197" cy="4513197"/>
          </a:xfrm>
          <a:custGeom>
            <a:avLst/>
            <a:gdLst/>
            <a:ahLst/>
            <a:cxnLst/>
            <a:rect l="l" t="t" r="r" b="b"/>
            <a:pathLst>
              <a:path w="6769796" h="6769796">
                <a:moveTo>
                  <a:pt x="0" y="0"/>
                </a:moveTo>
                <a:lnTo>
                  <a:pt x="6769796" y="0"/>
                </a:lnTo>
                <a:lnTo>
                  <a:pt x="6769796" y="6769796"/>
                </a:lnTo>
                <a:lnTo>
                  <a:pt x="0" y="6769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9095" y="4644063"/>
            <a:ext cx="3197177" cy="2131451"/>
          </a:xfrm>
          <a:custGeom>
            <a:avLst/>
            <a:gdLst/>
            <a:ahLst/>
            <a:cxnLst/>
            <a:rect l="l" t="t" r="r" b="b"/>
            <a:pathLst>
              <a:path w="4795765" h="3197177">
                <a:moveTo>
                  <a:pt x="0" y="0"/>
                </a:moveTo>
                <a:lnTo>
                  <a:pt x="4795765" y="0"/>
                </a:lnTo>
                <a:lnTo>
                  <a:pt x="4795765" y="3197176"/>
                </a:lnTo>
                <a:lnTo>
                  <a:pt x="0" y="31971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367051" y="4644063"/>
            <a:ext cx="3197177" cy="2131451"/>
          </a:xfrm>
          <a:custGeom>
            <a:avLst/>
            <a:gdLst/>
            <a:ahLst/>
            <a:cxnLst/>
            <a:rect l="l" t="t" r="r" b="b"/>
            <a:pathLst>
              <a:path w="4795765" h="3197177">
                <a:moveTo>
                  <a:pt x="0" y="0"/>
                </a:moveTo>
                <a:lnTo>
                  <a:pt x="4795765" y="0"/>
                </a:lnTo>
                <a:lnTo>
                  <a:pt x="4795765" y="3197176"/>
                </a:lnTo>
                <a:lnTo>
                  <a:pt x="0" y="31971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5888629" y="209286"/>
            <a:ext cx="5400157" cy="3739378"/>
            <a:chOff x="0" y="0"/>
            <a:chExt cx="10800313" cy="7478755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0800313" cy="7478755"/>
              <a:chOff x="0" y="0"/>
              <a:chExt cx="670630" cy="46438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70630" cy="464383"/>
              </a:xfrm>
              <a:custGeom>
                <a:avLst/>
                <a:gdLst/>
                <a:ahLst/>
                <a:cxnLst/>
                <a:rect l="l" t="t" r="r" b="b"/>
                <a:pathLst>
                  <a:path w="670630" h="464383">
                    <a:moveTo>
                      <a:pt x="18667" y="0"/>
                    </a:moveTo>
                    <a:lnTo>
                      <a:pt x="651963" y="0"/>
                    </a:lnTo>
                    <a:cubicBezTo>
                      <a:pt x="656913" y="0"/>
                      <a:pt x="661662" y="1967"/>
                      <a:pt x="665162" y="5468"/>
                    </a:cubicBezTo>
                    <a:cubicBezTo>
                      <a:pt x="668663" y="8968"/>
                      <a:pt x="670630" y="13716"/>
                      <a:pt x="670630" y="18667"/>
                    </a:cubicBezTo>
                    <a:lnTo>
                      <a:pt x="670630" y="445715"/>
                    </a:lnTo>
                    <a:cubicBezTo>
                      <a:pt x="670630" y="450666"/>
                      <a:pt x="668663" y="455414"/>
                      <a:pt x="665162" y="458915"/>
                    </a:cubicBezTo>
                    <a:cubicBezTo>
                      <a:pt x="661662" y="462416"/>
                      <a:pt x="656913" y="464383"/>
                      <a:pt x="651963" y="464383"/>
                    </a:cubicBezTo>
                    <a:lnTo>
                      <a:pt x="18667" y="464383"/>
                    </a:lnTo>
                    <a:cubicBezTo>
                      <a:pt x="8358" y="464383"/>
                      <a:pt x="0" y="456025"/>
                      <a:pt x="0" y="445715"/>
                    </a:cubicBezTo>
                    <a:lnTo>
                      <a:pt x="0" y="18667"/>
                    </a:lnTo>
                    <a:cubicBezTo>
                      <a:pt x="0" y="13716"/>
                      <a:pt x="1967" y="8968"/>
                      <a:pt x="5468" y="5468"/>
                    </a:cubicBezTo>
                    <a:cubicBezTo>
                      <a:pt x="8968" y="1967"/>
                      <a:pt x="13716" y="0"/>
                      <a:pt x="18667" y="0"/>
                    </a:cubicBezTo>
                    <a:close/>
                  </a:path>
                </a:pathLst>
              </a:custGeom>
              <a:solidFill>
                <a:srgbClr val="2B328E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670630" cy="50248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357900" y="322643"/>
              <a:ext cx="10084514" cy="6833470"/>
              <a:chOff x="0" y="0"/>
              <a:chExt cx="685314" cy="46438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85314" cy="464383"/>
              </a:xfrm>
              <a:custGeom>
                <a:avLst/>
                <a:gdLst/>
                <a:ahLst/>
                <a:cxnLst/>
                <a:rect l="l" t="t" r="r" b="b"/>
                <a:pathLst>
                  <a:path w="685314" h="464383">
                    <a:moveTo>
                      <a:pt x="19992" y="0"/>
                    </a:moveTo>
                    <a:lnTo>
                      <a:pt x="665322" y="0"/>
                    </a:lnTo>
                    <a:cubicBezTo>
                      <a:pt x="670624" y="0"/>
                      <a:pt x="675709" y="2106"/>
                      <a:pt x="679458" y="5856"/>
                    </a:cubicBezTo>
                    <a:cubicBezTo>
                      <a:pt x="683208" y="9605"/>
                      <a:pt x="685314" y="14690"/>
                      <a:pt x="685314" y="19992"/>
                    </a:cubicBezTo>
                    <a:lnTo>
                      <a:pt x="685314" y="444390"/>
                    </a:lnTo>
                    <a:cubicBezTo>
                      <a:pt x="685314" y="449693"/>
                      <a:pt x="683208" y="454778"/>
                      <a:pt x="679458" y="458527"/>
                    </a:cubicBezTo>
                    <a:cubicBezTo>
                      <a:pt x="675709" y="462276"/>
                      <a:pt x="670624" y="464383"/>
                      <a:pt x="665322" y="464383"/>
                    </a:cubicBezTo>
                    <a:lnTo>
                      <a:pt x="19992" y="464383"/>
                    </a:lnTo>
                    <a:cubicBezTo>
                      <a:pt x="14690" y="464383"/>
                      <a:pt x="9605" y="462276"/>
                      <a:pt x="5856" y="458527"/>
                    </a:cubicBezTo>
                    <a:cubicBezTo>
                      <a:pt x="2106" y="454778"/>
                      <a:pt x="0" y="449693"/>
                      <a:pt x="0" y="444390"/>
                    </a:cubicBezTo>
                    <a:lnTo>
                      <a:pt x="0" y="19992"/>
                    </a:lnTo>
                    <a:cubicBezTo>
                      <a:pt x="0" y="14690"/>
                      <a:pt x="2106" y="9605"/>
                      <a:pt x="5856" y="5856"/>
                    </a:cubicBezTo>
                    <a:cubicBezTo>
                      <a:pt x="9605" y="2106"/>
                      <a:pt x="14690" y="0"/>
                      <a:pt x="19992" y="0"/>
                    </a:cubicBezTo>
                    <a:close/>
                  </a:path>
                </a:pathLst>
              </a:custGeom>
              <a:solidFill>
                <a:srgbClr val="64A0DA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685314" cy="50248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0" y="322643"/>
              <a:ext cx="5249398" cy="2664069"/>
            </a:xfrm>
            <a:custGeom>
              <a:avLst/>
              <a:gdLst/>
              <a:ahLst/>
              <a:cxnLst/>
              <a:rect l="l" t="t" r="r" b="b"/>
              <a:pathLst>
                <a:path w="5249398" h="2664069">
                  <a:moveTo>
                    <a:pt x="0" y="0"/>
                  </a:moveTo>
                  <a:lnTo>
                    <a:pt x="5249398" y="0"/>
                  </a:lnTo>
                  <a:lnTo>
                    <a:pt x="5249398" y="2664069"/>
                  </a:lnTo>
                  <a:lnTo>
                    <a:pt x="0" y="2664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792686" y="2538156"/>
              <a:ext cx="9292579" cy="10128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37"/>
                </a:lnSpc>
                <a:spcBef>
                  <a:spcPct val="0"/>
                </a:spcBef>
              </a:pPr>
              <a:r>
                <a:rPr lang="en-US" sz="3026" b="1" u="sng" dirty="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November 17-18, 2026</a:t>
              </a:r>
              <a:r>
                <a:rPr lang="en-US" sz="3026" b="1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573988" y="3559290"/>
              <a:ext cx="9822277" cy="1789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84"/>
                </a:lnSpc>
                <a:spcBef>
                  <a:spcPct val="0"/>
                </a:spcBef>
              </a:pPr>
              <a:r>
                <a:rPr lang="en-US" sz="2559" b="1" dirty="0">
                  <a:solidFill>
                    <a:srgbClr val="F4F4F5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Blue Chip Casino’s Stardust Event Center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620136" y="5347641"/>
              <a:ext cx="9729977" cy="865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84"/>
                </a:lnSpc>
                <a:spcBef>
                  <a:spcPct val="0"/>
                </a:spcBef>
              </a:pPr>
              <a:r>
                <a:rPr lang="en-US" sz="2559" b="1" dirty="0">
                  <a:solidFill>
                    <a:srgbClr val="F4F4F5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Michigan City, IN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8315007" y="4644063"/>
            <a:ext cx="3191193" cy="2131451"/>
          </a:xfrm>
          <a:custGeom>
            <a:avLst/>
            <a:gdLst/>
            <a:ahLst/>
            <a:cxnLst/>
            <a:rect l="l" t="t" r="r" b="b"/>
            <a:pathLst>
              <a:path w="4786790" h="3197177">
                <a:moveTo>
                  <a:pt x="0" y="0"/>
                </a:moveTo>
                <a:lnTo>
                  <a:pt x="4786790" y="0"/>
                </a:lnTo>
                <a:lnTo>
                  <a:pt x="4786790" y="3197176"/>
                </a:lnTo>
                <a:lnTo>
                  <a:pt x="0" y="31971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540707" y="3885164"/>
            <a:ext cx="6096000" cy="588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466" b="1">
                <a:solidFill>
                  <a:srgbClr val="2B328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Registration Coming Soon!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4000"/>
            </a:blip>
            <a:stretch>
              <a:fillRect l="-40179" t="-67016" r="-82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0627" y="1282160"/>
            <a:ext cx="3904448" cy="3875165"/>
          </a:xfrm>
          <a:custGeom>
            <a:avLst/>
            <a:gdLst/>
            <a:ahLst/>
            <a:cxnLst/>
            <a:rect l="l" t="t" r="r" b="b"/>
            <a:pathLst>
              <a:path w="5856672" h="5812747">
                <a:moveTo>
                  <a:pt x="0" y="0"/>
                </a:moveTo>
                <a:lnTo>
                  <a:pt x="5856672" y="0"/>
                </a:lnTo>
                <a:lnTo>
                  <a:pt x="5856672" y="5812747"/>
                </a:lnTo>
                <a:lnTo>
                  <a:pt x="0" y="58127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634684" y="819853"/>
            <a:ext cx="6027979" cy="4799778"/>
          </a:xfrm>
          <a:custGeom>
            <a:avLst/>
            <a:gdLst/>
            <a:ahLst/>
            <a:cxnLst/>
            <a:rect l="l" t="t" r="r" b="b"/>
            <a:pathLst>
              <a:path w="9041968" h="7199667">
                <a:moveTo>
                  <a:pt x="0" y="0"/>
                </a:moveTo>
                <a:lnTo>
                  <a:pt x="9041968" y="0"/>
                </a:lnTo>
                <a:lnTo>
                  <a:pt x="9041968" y="7199667"/>
                </a:lnTo>
                <a:lnTo>
                  <a:pt x="0" y="71996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A0AF5-F460-A222-71FF-FA8600D5F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8DCA4E-8242-9EF4-747C-61A1CA687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884" y="2112448"/>
            <a:ext cx="5118080" cy="38851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7AA27121-726D-26CB-DBD7-DD8C58C4A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History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3810DE-5A2B-74E6-1FA5-53E7F1138A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477" y="2774960"/>
            <a:ext cx="4008323" cy="256993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Clean Air Act Amendments of 1990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Numerous voluntary partnerships were initiated at the federal, state, and regional level </a:t>
            </a:r>
          </a:p>
          <a:p>
            <a:pPr marL="971550" lvl="1" indent="-285750"/>
            <a:r>
              <a:rPr lang="en-US" dirty="0"/>
              <a:t>Indiana-MACOG 	1994</a:t>
            </a:r>
          </a:p>
          <a:p>
            <a:pPr marL="971550" lvl="1" indent="-285750"/>
            <a:r>
              <a:rPr lang="en-US" dirty="0"/>
              <a:t>Illinois-Chicago  	1996</a:t>
            </a:r>
          </a:p>
          <a:p>
            <a:pPr marL="971550" lvl="1" indent="-285750"/>
            <a:r>
              <a:rPr lang="en-US" dirty="0"/>
              <a:t>Indiana-NW	     	1998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142BE-BDDC-CBA2-F6A4-1EDABD1850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3906" y="1575364"/>
            <a:ext cx="1197494" cy="422365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2">
                    <a:lumMod val="75000"/>
                  </a:schemeClr>
                </a:solidFill>
              </a:rPr>
              <a:t>1999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92C99A-3A95-0009-F8DE-27D9FA784FE7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80544" y="159592"/>
            <a:ext cx="12192000" cy="141577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Partners for Clean Air</a:t>
            </a:r>
          </a:p>
          <a:p>
            <a:pPr marL="457200" lvl="1" indent="0">
              <a:buNone/>
            </a:pPr>
            <a:r>
              <a:rPr lang="en-US" dirty="0"/>
              <a:t>																																								</a:t>
            </a:r>
            <a:r>
              <a:rPr lang="en-US" i="1" dirty="0"/>
              <a:t>	</a:t>
            </a:r>
            <a:r>
              <a:rPr lang="en-US" dirty="0"/>
              <a:t>	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C343A4C-31E8-D3AF-9EEE-BBAB700A4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477" y="2123883"/>
            <a:ext cx="4626764" cy="42236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	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</a:rPr>
              <a:t>Origins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18F778-3E0B-B435-0CEF-D18D95B3C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8862" y="2759449"/>
            <a:ext cx="3381847" cy="1295581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8299B5-6F63-CBF6-C467-CD6D3B79F80B}"/>
              </a:ext>
            </a:extLst>
          </p:cNvPr>
          <p:cNvSpPr/>
          <p:nvPr/>
        </p:nvSpPr>
        <p:spPr>
          <a:xfrm>
            <a:off x="7749041" y="4078179"/>
            <a:ext cx="1596320" cy="582865"/>
          </a:xfrm>
          <a:prstGeom prst="rect">
            <a:avLst/>
          </a:prstGeom>
          <a:solidFill>
            <a:schemeClr val="accent1">
              <a:alpha val="56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82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66500" y="3998023"/>
            <a:ext cx="153670" cy="2216785"/>
          </a:xfrm>
          <a:custGeom>
            <a:avLst/>
            <a:gdLst/>
            <a:ahLst/>
            <a:cxnLst/>
            <a:rect l="l" t="t" r="r" b="b"/>
            <a:pathLst>
              <a:path w="153670" h="2216785">
                <a:moveTo>
                  <a:pt x="153555" y="0"/>
                </a:moveTo>
                <a:lnTo>
                  <a:pt x="0" y="0"/>
                </a:lnTo>
                <a:lnTo>
                  <a:pt x="0" y="2216518"/>
                </a:lnTo>
                <a:lnTo>
                  <a:pt x="153555" y="2216518"/>
                </a:lnTo>
                <a:lnTo>
                  <a:pt x="153555" y="0"/>
                </a:lnTo>
                <a:close/>
              </a:path>
            </a:pathLst>
          </a:custGeom>
          <a:solidFill>
            <a:srgbClr val="DFE2E2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8200" y="3998023"/>
            <a:ext cx="1804670" cy="2216785"/>
          </a:xfrm>
          <a:custGeom>
            <a:avLst/>
            <a:gdLst/>
            <a:ahLst/>
            <a:cxnLst/>
            <a:rect l="l" t="t" r="r" b="b"/>
            <a:pathLst>
              <a:path w="1804670" h="2216785">
                <a:moveTo>
                  <a:pt x="1804543" y="0"/>
                </a:moveTo>
                <a:lnTo>
                  <a:pt x="0" y="0"/>
                </a:lnTo>
                <a:lnTo>
                  <a:pt x="0" y="2216518"/>
                </a:lnTo>
                <a:lnTo>
                  <a:pt x="1804543" y="2216518"/>
                </a:lnTo>
                <a:lnTo>
                  <a:pt x="1804543" y="0"/>
                </a:lnTo>
                <a:close/>
              </a:path>
            </a:pathLst>
          </a:custGeom>
          <a:solidFill>
            <a:srgbClr val="DFE2E2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16941" y="4709525"/>
            <a:ext cx="224917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325" dirty="0">
                <a:latin typeface="Arial"/>
                <a:cs typeface="Arial"/>
              </a:rPr>
              <a:t>HISTORY</a:t>
            </a:r>
            <a:endParaRPr sz="44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774629" y="3998023"/>
            <a:ext cx="1995170" cy="2392680"/>
            <a:chOff x="9774629" y="3998023"/>
            <a:chExt cx="1995170" cy="2392680"/>
          </a:xfrm>
        </p:grpSpPr>
        <p:sp>
          <p:nvSpPr>
            <p:cNvPr id="6" name="object 6"/>
            <p:cNvSpPr/>
            <p:nvPr/>
          </p:nvSpPr>
          <p:spPr>
            <a:xfrm>
              <a:off x="9838129" y="4451142"/>
              <a:ext cx="1868170" cy="1876425"/>
            </a:xfrm>
            <a:custGeom>
              <a:avLst/>
              <a:gdLst/>
              <a:ahLst/>
              <a:cxnLst/>
              <a:rect l="l" t="t" r="r" b="b"/>
              <a:pathLst>
                <a:path w="1868170" h="1876425">
                  <a:moveTo>
                    <a:pt x="1817928" y="0"/>
                  </a:moveTo>
                  <a:lnTo>
                    <a:pt x="1829552" y="46938"/>
                  </a:lnTo>
                  <a:lnTo>
                    <a:pt x="1839609" y="93895"/>
                  </a:lnTo>
                  <a:lnTo>
                    <a:pt x="1848115" y="140841"/>
                  </a:lnTo>
                  <a:lnTo>
                    <a:pt x="1855086" y="187749"/>
                  </a:lnTo>
                  <a:lnTo>
                    <a:pt x="1860540" y="234589"/>
                  </a:lnTo>
                  <a:lnTo>
                    <a:pt x="1864492" y="281334"/>
                  </a:lnTo>
                  <a:lnTo>
                    <a:pt x="1866959" y="327955"/>
                  </a:lnTo>
                  <a:lnTo>
                    <a:pt x="1867958" y="374423"/>
                  </a:lnTo>
                  <a:lnTo>
                    <a:pt x="1867505" y="420711"/>
                  </a:lnTo>
                  <a:lnTo>
                    <a:pt x="1865616" y="466790"/>
                  </a:lnTo>
                  <a:lnTo>
                    <a:pt x="1862309" y="512632"/>
                  </a:lnTo>
                  <a:lnTo>
                    <a:pt x="1857599" y="558209"/>
                  </a:lnTo>
                  <a:lnTo>
                    <a:pt x="1851503" y="603491"/>
                  </a:lnTo>
                  <a:lnTo>
                    <a:pt x="1844038" y="648451"/>
                  </a:lnTo>
                  <a:lnTo>
                    <a:pt x="1835219" y="693060"/>
                  </a:lnTo>
                  <a:lnTo>
                    <a:pt x="1825065" y="737291"/>
                  </a:lnTo>
                  <a:lnTo>
                    <a:pt x="1813590" y="781114"/>
                  </a:lnTo>
                  <a:lnTo>
                    <a:pt x="1800811" y="824501"/>
                  </a:lnTo>
                  <a:lnTo>
                    <a:pt x="1786746" y="867425"/>
                  </a:lnTo>
                  <a:lnTo>
                    <a:pt x="1771410" y="909856"/>
                  </a:lnTo>
                  <a:lnTo>
                    <a:pt x="1754820" y="951766"/>
                  </a:lnTo>
                  <a:lnTo>
                    <a:pt x="1736992" y="993127"/>
                  </a:lnTo>
                  <a:lnTo>
                    <a:pt x="1717943" y="1033911"/>
                  </a:lnTo>
                  <a:lnTo>
                    <a:pt x="1697690" y="1074089"/>
                  </a:lnTo>
                  <a:lnTo>
                    <a:pt x="1676248" y="1113633"/>
                  </a:lnTo>
                  <a:lnTo>
                    <a:pt x="1653635" y="1152515"/>
                  </a:lnTo>
                  <a:lnTo>
                    <a:pt x="1629867" y="1190706"/>
                  </a:lnTo>
                  <a:lnTo>
                    <a:pt x="1604960" y="1228177"/>
                  </a:lnTo>
                  <a:lnTo>
                    <a:pt x="1578931" y="1264901"/>
                  </a:lnTo>
                  <a:lnTo>
                    <a:pt x="1551796" y="1300850"/>
                  </a:lnTo>
                  <a:lnTo>
                    <a:pt x="1523572" y="1335994"/>
                  </a:lnTo>
                  <a:lnTo>
                    <a:pt x="1494275" y="1370305"/>
                  </a:lnTo>
                  <a:lnTo>
                    <a:pt x="1463922" y="1403756"/>
                  </a:lnTo>
                  <a:lnTo>
                    <a:pt x="1432529" y="1436318"/>
                  </a:lnTo>
                  <a:lnTo>
                    <a:pt x="1400113" y="1467962"/>
                  </a:lnTo>
                  <a:lnTo>
                    <a:pt x="1366691" y="1498660"/>
                  </a:lnTo>
                  <a:lnTo>
                    <a:pt x="1332278" y="1528384"/>
                  </a:lnTo>
                  <a:lnTo>
                    <a:pt x="1296891" y="1557105"/>
                  </a:lnTo>
                  <a:lnTo>
                    <a:pt x="1260547" y="1584795"/>
                  </a:lnTo>
                  <a:lnTo>
                    <a:pt x="1223262" y="1611426"/>
                  </a:lnTo>
                  <a:lnTo>
                    <a:pt x="1185053" y="1636970"/>
                  </a:lnTo>
                  <a:lnTo>
                    <a:pt x="1145936" y="1661397"/>
                  </a:lnTo>
                  <a:lnTo>
                    <a:pt x="1105928" y="1684680"/>
                  </a:lnTo>
                  <a:lnTo>
                    <a:pt x="1065045" y="1706791"/>
                  </a:lnTo>
                  <a:lnTo>
                    <a:pt x="1023303" y="1727700"/>
                  </a:lnTo>
                  <a:lnTo>
                    <a:pt x="980720" y="1747380"/>
                  </a:lnTo>
                  <a:lnTo>
                    <a:pt x="937311" y="1765803"/>
                  </a:lnTo>
                  <a:lnTo>
                    <a:pt x="893093" y="1782939"/>
                  </a:lnTo>
                  <a:lnTo>
                    <a:pt x="848083" y="1798761"/>
                  </a:lnTo>
                  <a:lnTo>
                    <a:pt x="802297" y="1813240"/>
                  </a:lnTo>
                  <a:lnTo>
                    <a:pt x="755751" y="1826348"/>
                  </a:lnTo>
                  <a:lnTo>
                    <a:pt x="706075" y="1838584"/>
                  </a:lnTo>
                  <a:lnTo>
                    <a:pt x="656105" y="1849093"/>
                  </a:lnTo>
                  <a:lnTo>
                    <a:pt x="605887" y="1857875"/>
                  </a:lnTo>
                  <a:lnTo>
                    <a:pt x="555464" y="1864930"/>
                  </a:lnTo>
                  <a:lnTo>
                    <a:pt x="504881" y="1870259"/>
                  </a:lnTo>
                  <a:lnTo>
                    <a:pt x="454182" y="1873860"/>
                  </a:lnTo>
                  <a:lnTo>
                    <a:pt x="403412" y="1875735"/>
                  </a:lnTo>
                  <a:lnTo>
                    <a:pt x="352614" y="1875882"/>
                  </a:lnTo>
                  <a:lnTo>
                    <a:pt x="301834" y="1874302"/>
                  </a:lnTo>
                  <a:lnTo>
                    <a:pt x="251115" y="1870995"/>
                  </a:lnTo>
                  <a:lnTo>
                    <a:pt x="200503" y="1865960"/>
                  </a:lnTo>
                  <a:lnTo>
                    <a:pt x="150040" y="1859198"/>
                  </a:lnTo>
                  <a:lnTo>
                    <a:pt x="99773" y="1850708"/>
                  </a:lnTo>
                  <a:lnTo>
                    <a:pt x="49744" y="1840491"/>
                  </a:lnTo>
                  <a:lnTo>
                    <a:pt x="0" y="1828545"/>
                  </a:lnTo>
                </a:path>
              </a:pathLst>
            </a:custGeom>
            <a:ln w="127000">
              <a:solidFill>
                <a:srgbClr val="61717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107648" y="3998023"/>
              <a:ext cx="246379" cy="2216785"/>
            </a:xfrm>
            <a:custGeom>
              <a:avLst/>
              <a:gdLst/>
              <a:ahLst/>
              <a:cxnLst/>
              <a:rect l="l" t="t" r="r" b="b"/>
              <a:pathLst>
                <a:path w="246379" h="2216785">
                  <a:moveTo>
                    <a:pt x="246151" y="0"/>
                  </a:moveTo>
                  <a:lnTo>
                    <a:pt x="0" y="0"/>
                  </a:lnTo>
                  <a:lnTo>
                    <a:pt x="0" y="2216505"/>
                  </a:lnTo>
                  <a:lnTo>
                    <a:pt x="246151" y="2216505"/>
                  </a:lnTo>
                  <a:lnTo>
                    <a:pt x="246151" y="0"/>
                  </a:lnTo>
                  <a:close/>
                </a:path>
              </a:pathLst>
            </a:custGeom>
            <a:solidFill>
              <a:srgbClr val="DFE2E2">
                <a:alpha val="8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163053" y="292100"/>
            <a:ext cx="9865995" cy="3413760"/>
            <a:chOff x="1163053" y="292100"/>
            <a:chExt cx="9865995" cy="341376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89888" y="518159"/>
              <a:ext cx="9412223" cy="296113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63053" y="292099"/>
              <a:ext cx="9865995" cy="3413760"/>
            </a:xfrm>
            <a:custGeom>
              <a:avLst/>
              <a:gdLst/>
              <a:ahLst/>
              <a:cxnLst/>
              <a:rect l="l" t="t" r="r" b="b"/>
              <a:pathLst>
                <a:path w="9865995" h="3413760">
                  <a:moveTo>
                    <a:pt x="9683013" y="182880"/>
                  </a:moveTo>
                  <a:lnTo>
                    <a:pt x="9637281" y="182880"/>
                  </a:lnTo>
                  <a:lnTo>
                    <a:pt x="9637281" y="228600"/>
                  </a:lnTo>
                  <a:lnTo>
                    <a:pt x="9637281" y="3185160"/>
                  </a:lnTo>
                  <a:lnTo>
                    <a:pt x="228600" y="3185160"/>
                  </a:lnTo>
                  <a:lnTo>
                    <a:pt x="228600" y="228600"/>
                  </a:lnTo>
                  <a:lnTo>
                    <a:pt x="9637281" y="228600"/>
                  </a:lnTo>
                  <a:lnTo>
                    <a:pt x="9637281" y="182880"/>
                  </a:lnTo>
                  <a:lnTo>
                    <a:pt x="182880" y="182880"/>
                  </a:lnTo>
                  <a:lnTo>
                    <a:pt x="182880" y="228600"/>
                  </a:lnTo>
                  <a:lnTo>
                    <a:pt x="182880" y="3185160"/>
                  </a:lnTo>
                  <a:lnTo>
                    <a:pt x="182880" y="3230880"/>
                  </a:lnTo>
                  <a:lnTo>
                    <a:pt x="9683013" y="3230880"/>
                  </a:lnTo>
                  <a:lnTo>
                    <a:pt x="9683013" y="3185642"/>
                  </a:lnTo>
                  <a:lnTo>
                    <a:pt x="9683013" y="3185160"/>
                  </a:lnTo>
                  <a:lnTo>
                    <a:pt x="9683013" y="228600"/>
                  </a:lnTo>
                  <a:lnTo>
                    <a:pt x="9683013" y="228168"/>
                  </a:lnTo>
                  <a:lnTo>
                    <a:pt x="9683013" y="182880"/>
                  </a:lnTo>
                  <a:close/>
                </a:path>
                <a:path w="9865995" h="3413760">
                  <a:moveTo>
                    <a:pt x="9865893" y="0"/>
                  </a:moveTo>
                  <a:lnTo>
                    <a:pt x="9728733" y="0"/>
                  </a:lnTo>
                  <a:lnTo>
                    <a:pt x="9728733" y="137160"/>
                  </a:lnTo>
                  <a:lnTo>
                    <a:pt x="9728733" y="3276600"/>
                  </a:lnTo>
                  <a:lnTo>
                    <a:pt x="137160" y="3276600"/>
                  </a:lnTo>
                  <a:lnTo>
                    <a:pt x="137160" y="137160"/>
                  </a:lnTo>
                  <a:lnTo>
                    <a:pt x="9728733" y="137160"/>
                  </a:lnTo>
                  <a:lnTo>
                    <a:pt x="9728733" y="0"/>
                  </a:lnTo>
                  <a:lnTo>
                    <a:pt x="0" y="0"/>
                  </a:lnTo>
                  <a:lnTo>
                    <a:pt x="0" y="137160"/>
                  </a:lnTo>
                  <a:lnTo>
                    <a:pt x="0" y="3276600"/>
                  </a:lnTo>
                  <a:lnTo>
                    <a:pt x="0" y="3413760"/>
                  </a:lnTo>
                  <a:lnTo>
                    <a:pt x="9865893" y="3413760"/>
                  </a:lnTo>
                  <a:lnTo>
                    <a:pt x="9865893" y="3277082"/>
                  </a:lnTo>
                  <a:lnTo>
                    <a:pt x="9865893" y="3276600"/>
                  </a:lnTo>
                  <a:lnTo>
                    <a:pt x="9865893" y="137160"/>
                  </a:lnTo>
                  <a:lnTo>
                    <a:pt x="9865893" y="136728"/>
                  </a:lnTo>
                  <a:lnTo>
                    <a:pt x="9865893" y="0"/>
                  </a:lnTo>
                  <a:close/>
                </a:path>
              </a:pathLst>
            </a:custGeom>
            <a:solidFill>
              <a:srgbClr val="2D53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85548" y="602513"/>
              <a:ext cx="2826558" cy="2752035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4970830" y="3998023"/>
            <a:ext cx="2893060" cy="2216785"/>
          </a:xfrm>
          <a:custGeom>
            <a:avLst/>
            <a:gdLst/>
            <a:ahLst/>
            <a:cxnLst/>
            <a:rect l="l" t="t" r="r" b="b"/>
            <a:pathLst>
              <a:path w="2893059" h="2216785">
                <a:moveTo>
                  <a:pt x="2892704" y="0"/>
                </a:moveTo>
                <a:lnTo>
                  <a:pt x="0" y="0"/>
                </a:lnTo>
                <a:lnTo>
                  <a:pt x="0" y="2216505"/>
                </a:lnTo>
                <a:lnTo>
                  <a:pt x="2892704" y="2216505"/>
                </a:lnTo>
                <a:lnTo>
                  <a:pt x="2892704" y="0"/>
                </a:lnTo>
                <a:close/>
              </a:path>
            </a:pathLst>
          </a:custGeom>
          <a:solidFill>
            <a:srgbClr val="DFE2E2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506774" y="3991414"/>
            <a:ext cx="6413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20" dirty="0">
                <a:latin typeface="Arial"/>
                <a:cs typeface="Arial"/>
              </a:rPr>
              <a:t>1999 </a:t>
            </a:r>
            <a:endParaRPr sz="2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06774" y="4311378"/>
            <a:ext cx="4347845" cy="754380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45"/>
              </a:spcBef>
              <a:buChar char="•"/>
              <a:tabLst>
                <a:tab pos="355600" algn="l"/>
              </a:tabLst>
            </a:pPr>
            <a:r>
              <a:rPr sz="2100" dirty="0">
                <a:solidFill>
                  <a:srgbClr val="685135"/>
                </a:solidFill>
                <a:latin typeface="Arial"/>
                <a:cs typeface="Arial"/>
              </a:rPr>
              <a:t>NIRPC</a:t>
            </a:r>
            <a:r>
              <a:rPr sz="2100" spc="270" dirty="0">
                <a:solidFill>
                  <a:srgbClr val="685135"/>
                </a:solidFill>
                <a:latin typeface="Arial"/>
                <a:cs typeface="Arial"/>
              </a:rPr>
              <a:t> </a:t>
            </a:r>
            <a:r>
              <a:rPr sz="2100" spc="130" dirty="0">
                <a:solidFill>
                  <a:srgbClr val="685135"/>
                </a:solidFill>
                <a:latin typeface="Arial"/>
                <a:cs typeface="Arial"/>
              </a:rPr>
              <a:t>-</a:t>
            </a:r>
            <a:r>
              <a:rPr sz="2100" spc="305" dirty="0">
                <a:solidFill>
                  <a:srgbClr val="685135"/>
                </a:solidFill>
                <a:latin typeface="Arial"/>
                <a:cs typeface="Arial"/>
              </a:rPr>
              <a:t> </a:t>
            </a:r>
            <a:r>
              <a:rPr sz="2100" spc="-420" dirty="0">
                <a:solidFill>
                  <a:srgbClr val="685135"/>
                </a:solidFill>
                <a:latin typeface="Arial"/>
                <a:cs typeface="Arial"/>
              </a:rPr>
              <a:t>1</a:t>
            </a:r>
            <a:r>
              <a:rPr sz="2100" spc="305" dirty="0">
                <a:solidFill>
                  <a:srgbClr val="685135"/>
                </a:solidFill>
                <a:latin typeface="Arial"/>
                <a:cs typeface="Arial"/>
              </a:rPr>
              <a:t> </a:t>
            </a:r>
            <a:r>
              <a:rPr sz="2100" spc="65" dirty="0">
                <a:solidFill>
                  <a:srgbClr val="685135"/>
                </a:solidFill>
                <a:latin typeface="Arial"/>
                <a:cs typeface="Arial"/>
              </a:rPr>
              <a:t>of</a:t>
            </a:r>
            <a:r>
              <a:rPr sz="2100" spc="300" dirty="0">
                <a:solidFill>
                  <a:srgbClr val="685135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685135"/>
                </a:solidFill>
                <a:latin typeface="Arial"/>
                <a:cs typeface="Arial"/>
              </a:rPr>
              <a:t>14</a:t>
            </a:r>
            <a:r>
              <a:rPr sz="2100" spc="305" dirty="0">
                <a:solidFill>
                  <a:srgbClr val="685135"/>
                </a:solidFill>
                <a:latin typeface="Arial"/>
                <a:cs typeface="Arial"/>
              </a:rPr>
              <a:t> </a:t>
            </a:r>
            <a:r>
              <a:rPr sz="2100" spc="100" dirty="0">
                <a:solidFill>
                  <a:srgbClr val="685135"/>
                </a:solidFill>
                <a:latin typeface="Arial"/>
                <a:cs typeface="Arial"/>
              </a:rPr>
              <a:t>Communities </a:t>
            </a:r>
            <a:endParaRPr sz="21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50"/>
              </a:spcBef>
              <a:buChar char="•"/>
              <a:tabLst>
                <a:tab pos="355600" algn="l"/>
              </a:tabLst>
            </a:pPr>
            <a:r>
              <a:rPr sz="2100" spc="-60" dirty="0">
                <a:solidFill>
                  <a:srgbClr val="685135"/>
                </a:solidFill>
                <a:latin typeface="Arial"/>
                <a:cs typeface="Arial"/>
              </a:rPr>
              <a:t>"</a:t>
            </a:r>
            <a:r>
              <a:rPr sz="2100" spc="-375" dirty="0">
                <a:solidFill>
                  <a:srgbClr val="685135"/>
                </a:solidFill>
                <a:latin typeface="Arial"/>
                <a:cs typeface="Arial"/>
              </a:rPr>
              <a:t> </a:t>
            </a:r>
            <a:r>
              <a:rPr sz="2100" spc="-120" dirty="0">
                <a:solidFill>
                  <a:srgbClr val="685135"/>
                </a:solidFill>
                <a:latin typeface="Arial"/>
                <a:cs typeface="Arial"/>
              </a:rPr>
              <a:t>I</a:t>
            </a:r>
            <a:r>
              <a:rPr sz="2100" spc="-380" dirty="0">
                <a:solidFill>
                  <a:srgbClr val="685135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685135"/>
                </a:solidFill>
                <a:latin typeface="Arial"/>
                <a:cs typeface="Arial"/>
              </a:rPr>
              <a:t>t</a:t>
            </a:r>
            <a:r>
              <a:rPr sz="2100" spc="320" dirty="0">
                <a:solidFill>
                  <a:srgbClr val="685135"/>
                </a:solidFill>
                <a:latin typeface="Arial"/>
                <a:cs typeface="Arial"/>
              </a:rPr>
              <a:t> </a:t>
            </a:r>
            <a:r>
              <a:rPr sz="2100" spc="85" dirty="0">
                <a:solidFill>
                  <a:srgbClr val="685135"/>
                </a:solidFill>
                <a:latin typeface="Arial"/>
                <a:cs typeface="Arial"/>
              </a:rPr>
              <a:t>All</a:t>
            </a:r>
            <a:r>
              <a:rPr sz="2100" spc="330" dirty="0">
                <a:solidFill>
                  <a:srgbClr val="685135"/>
                </a:solidFill>
                <a:latin typeface="Arial"/>
                <a:cs typeface="Arial"/>
              </a:rPr>
              <a:t> </a:t>
            </a:r>
            <a:r>
              <a:rPr sz="2100" spc="65" dirty="0">
                <a:solidFill>
                  <a:srgbClr val="685135"/>
                </a:solidFill>
                <a:latin typeface="Arial"/>
                <a:cs typeface="Arial"/>
              </a:rPr>
              <a:t>Adds</a:t>
            </a:r>
            <a:r>
              <a:rPr sz="2100" spc="355" dirty="0">
                <a:solidFill>
                  <a:srgbClr val="685135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685135"/>
                </a:solidFill>
                <a:latin typeface="Arial"/>
                <a:cs typeface="Arial"/>
              </a:rPr>
              <a:t>Up</a:t>
            </a:r>
            <a:r>
              <a:rPr sz="2100" spc="355" dirty="0">
                <a:solidFill>
                  <a:srgbClr val="685135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685135"/>
                </a:solidFill>
                <a:latin typeface="Arial"/>
                <a:cs typeface="Arial"/>
              </a:rPr>
              <a:t>To</a:t>
            </a:r>
            <a:r>
              <a:rPr sz="2100" spc="350" dirty="0">
                <a:solidFill>
                  <a:srgbClr val="685135"/>
                </a:solidFill>
                <a:latin typeface="Arial"/>
                <a:cs typeface="Arial"/>
              </a:rPr>
              <a:t> </a:t>
            </a:r>
            <a:r>
              <a:rPr sz="2100" spc="80" dirty="0">
                <a:solidFill>
                  <a:srgbClr val="685135"/>
                </a:solidFill>
                <a:latin typeface="Arial"/>
                <a:cs typeface="Arial"/>
              </a:rPr>
              <a:t>Cleaner</a:t>
            </a:r>
            <a:r>
              <a:rPr sz="2100" spc="330" dirty="0">
                <a:solidFill>
                  <a:srgbClr val="685135"/>
                </a:solidFill>
                <a:latin typeface="Arial"/>
                <a:cs typeface="Arial"/>
              </a:rPr>
              <a:t> </a:t>
            </a:r>
            <a:r>
              <a:rPr sz="2100" spc="70" dirty="0">
                <a:solidFill>
                  <a:srgbClr val="685135"/>
                </a:solidFill>
                <a:latin typeface="Arial"/>
                <a:cs typeface="Arial"/>
              </a:rPr>
              <a:t>Air</a:t>
            </a:r>
            <a:endParaRPr sz="2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92574" y="5040777"/>
            <a:ext cx="3568065" cy="1036319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470"/>
              </a:spcBef>
              <a:buChar char="•"/>
              <a:tabLst>
                <a:tab pos="354965" algn="l"/>
              </a:tabLst>
            </a:pPr>
            <a:r>
              <a:rPr sz="1900" spc="-180" dirty="0">
                <a:latin typeface="Arial"/>
                <a:cs typeface="Arial"/>
              </a:rPr>
              <a:t>U.S.</a:t>
            </a:r>
            <a:r>
              <a:rPr sz="1900" spc="35" dirty="0">
                <a:latin typeface="Arial"/>
                <a:cs typeface="Arial"/>
              </a:rPr>
              <a:t> </a:t>
            </a:r>
            <a:r>
              <a:rPr sz="1900" spc="-385" dirty="0">
                <a:latin typeface="Arial"/>
                <a:cs typeface="Arial"/>
              </a:rPr>
              <a:t>E</a:t>
            </a:r>
            <a:r>
              <a:rPr lang="en-US" sz="1900" spc="-385" dirty="0">
                <a:latin typeface="Arial"/>
                <a:cs typeface="Arial"/>
              </a:rPr>
              <a:t> </a:t>
            </a:r>
            <a:r>
              <a:rPr sz="1900" spc="-385" dirty="0">
                <a:latin typeface="Arial"/>
                <a:cs typeface="Arial"/>
              </a:rPr>
              <a:t>P</a:t>
            </a:r>
            <a:r>
              <a:rPr lang="en-US" sz="1900" spc="-385" dirty="0">
                <a:latin typeface="Arial"/>
                <a:cs typeface="Arial"/>
              </a:rPr>
              <a:t> </a:t>
            </a:r>
            <a:r>
              <a:rPr sz="1900" spc="-385" dirty="0">
                <a:latin typeface="Arial"/>
                <a:cs typeface="Arial"/>
              </a:rPr>
              <a:t>A</a:t>
            </a:r>
            <a:endParaRPr sz="1900" dirty="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375"/>
              </a:spcBef>
              <a:buChar char="•"/>
              <a:tabLst>
                <a:tab pos="354965" algn="l"/>
              </a:tabLst>
            </a:pPr>
            <a:r>
              <a:rPr sz="1900" spc="-100" dirty="0">
                <a:latin typeface="Arial"/>
                <a:cs typeface="Arial"/>
              </a:rPr>
              <a:t>Federal</a:t>
            </a:r>
            <a:r>
              <a:rPr sz="1900" dirty="0">
                <a:latin typeface="Arial"/>
                <a:cs typeface="Arial"/>
              </a:rPr>
              <a:t> </a:t>
            </a:r>
            <a:r>
              <a:rPr sz="1900" spc="-75" dirty="0">
                <a:latin typeface="Arial"/>
                <a:cs typeface="Arial"/>
              </a:rPr>
              <a:t>Highway</a:t>
            </a:r>
            <a:r>
              <a:rPr sz="1900" dirty="0">
                <a:latin typeface="Arial"/>
                <a:cs typeface="Arial"/>
              </a:rPr>
              <a:t> </a:t>
            </a:r>
            <a:r>
              <a:rPr sz="1900" spc="-40" dirty="0">
                <a:latin typeface="Arial"/>
                <a:cs typeface="Arial"/>
              </a:rPr>
              <a:t>Administration</a:t>
            </a:r>
            <a:endParaRPr sz="1900" dirty="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370"/>
              </a:spcBef>
              <a:buChar char="•"/>
              <a:tabLst>
                <a:tab pos="354965" algn="l"/>
              </a:tabLst>
            </a:pPr>
            <a:r>
              <a:rPr sz="1900" spc="-100" dirty="0">
                <a:latin typeface="Arial"/>
                <a:cs typeface="Arial"/>
              </a:rPr>
              <a:t>Federal</a:t>
            </a:r>
            <a:r>
              <a:rPr sz="1900" spc="20" dirty="0">
                <a:latin typeface="Arial"/>
                <a:cs typeface="Arial"/>
              </a:rPr>
              <a:t> </a:t>
            </a:r>
            <a:r>
              <a:rPr sz="1900" spc="-130" dirty="0">
                <a:latin typeface="Arial"/>
                <a:cs typeface="Arial"/>
              </a:rPr>
              <a:t>Transit</a:t>
            </a:r>
            <a:r>
              <a:rPr sz="1900" spc="10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Administration</a:t>
            </a:r>
            <a:endParaRPr sz="19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DE9482-3E6C-6BCC-A301-8BCA851A3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0637"/>
            <a:ext cx="10515600" cy="584775"/>
          </a:xfrm>
        </p:spPr>
        <p:txBody>
          <a:bodyPr lIns="91440" tIns="45720" rIns="91440" bIns="45720" anchor="ctr"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Segoe UI Light"/>
              </a:rPr>
              <a:t>HISTORY</a:t>
            </a:r>
            <a:r>
              <a:rPr lang="en-US" dirty="0">
                <a:cs typeface="Segoe UI Light"/>
              </a:rPr>
              <a:t> 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97281-4638-44BA-33FB-281320FD3D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4305" y="632454"/>
            <a:ext cx="4818241" cy="105948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cs typeface="Segoe UI Light"/>
              </a:rPr>
              <a:t>20 YEARS OF RAILCATS PARTNERSHIP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86EA0E-0C10-5BAD-F395-194C4084A0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85199" y="488036"/>
            <a:ext cx="4626293" cy="852606"/>
          </a:xfrm>
        </p:spPr>
        <p:txBody>
          <a:bodyPr lIns="91440" tIns="45720" rIns="91440" bIns="45720" anchor="t"/>
          <a:lstStyle/>
          <a:p>
            <a:pPr marL="285750" indent="-285750">
              <a:buFont typeface="Arial" panose="020B0502040204020203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Segoe UI Light"/>
              </a:rPr>
              <a:t>ASTHMA AWARENESS 2004- 2012</a:t>
            </a:r>
          </a:p>
          <a:p>
            <a:pPr marL="285750" indent="-285750">
              <a:buFont typeface="Arial" panose="020B0502040204020203" pitchFamily="34" charset="0"/>
              <a:buChar char="•"/>
            </a:pPr>
            <a:r>
              <a:rPr lang="en-US" cap="all" dirty="0">
                <a:solidFill>
                  <a:schemeClr val="tx1"/>
                </a:solidFill>
                <a:cs typeface="Segoe UI Light"/>
              </a:rPr>
              <a:t>Air Quality Awareness 2013 - 2025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A4190-5C33-3D01-200B-25FB324A7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808E8-64F6-B7AB-7E9D-31AE0FD6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64DBD-DBD5-C7AE-C458-56FA82FEA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96EB3D-6558-7D60-904B-E8E0A16E0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40" y="1432416"/>
            <a:ext cx="3021880" cy="51834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7A7CA9-43DA-7644-55EF-12973ABD4C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33" t="8953" r="18887" b="2152"/>
          <a:stretch>
            <a:fillRect/>
          </a:stretch>
        </p:blipFill>
        <p:spPr>
          <a:xfrm>
            <a:off x="3736309" y="1538014"/>
            <a:ext cx="3267728" cy="25898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8EF4A5-0513-C961-49A0-EC2FE50170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378" t="12335" r="8696" b="4106"/>
          <a:stretch>
            <a:fillRect/>
          </a:stretch>
        </p:blipFill>
        <p:spPr>
          <a:xfrm>
            <a:off x="3736309" y="4223135"/>
            <a:ext cx="3228675" cy="24983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48F5D6A-AF15-F5FE-3C25-9AAB4B30E7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8278" y="1491781"/>
            <a:ext cx="4110899" cy="531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63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7746-929A-82F0-B58A-761A47D28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6803"/>
            <a:ext cx="10515600" cy="492443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History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3CC34-4F25-BEE6-B519-893BB2D7D7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5232" y="869742"/>
            <a:ext cx="4626764" cy="422365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Partners for Clean Air Awards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2A77C9-AC01-6F1F-D5B5-498F31069B4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5232" y="2173036"/>
            <a:ext cx="4626293" cy="3325723"/>
          </a:xfrm>
        </p:spPr>
        <p:txBody>
          <a:bodyPr/>
          <a:lstStyle/>
          <a:p>
            <a:r>
              <a:rPr lang="en-US" dirty="0"/>
              <a:t>Breakfasts</a:t>
            </a:r>
          </a:p>
          <a:p>
            <a:r>
              <a:rPr lang="en-US" dirty="0"/>
              <a:t>Lunches</a:t>
            </a:r>
          </a:p>
          <a:p>
            <a:r>
              <a:rPr lang="en-US" dirty="0"/>
              <a:t>Celebrities</a:t>
            </a:r>
          </a:p>
          <a:p>
            <a:r>
              <a:rPr lang="en-US" dirty="0"/>
              <a:t>Commissions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155456-1EC9-F72B-69DE-050C2E1EEB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2178" y="2448678"/>
            <a:ext cx="4626293" cy="3325723"/>
          </a:xfrm>
        </p:spPr>
        <p:txBody>
          <a:bodyPr/>
          <a:lstStyle/>
          <a:p>
            <a:r>
              <a:rPr lang="en-US" dirty="0"/>
              <a:t>Governments</a:t>
            </a:r>
          </a:p>
          <a:p>
            <a:r>
              <a:rPr lang="en-US" dirty="0"/>
              <a:t>Businesses</a:t>
            </a:r>
          </a:p>
          <a:p>
            <a:r>
              <a:rPr lang="en-US" dirty="0"/>
              <a:t>Bike Supporters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DAC4F8-71AC-C5E8-52ED-689DA475F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08568B-96E8-1B90-AA67-026F0355F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6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D79CC1-FC04-ABBB-2CC7-D3A22B0CAF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703" t="9478" r="3732"/>
          <a:stretch>
            <a:fillRect/>
          </a:stretch>
        </p:blipFill>
        <p:spPr>
          <a:xfrm>
            <a:off x="7575829" y="3048361"/>
            <a:ext cx="4574384" cy="3779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FBB4D6-5962-D4F3-B7C9-07560D3F9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68" y="1413197"/>
            <a:ext cx="3461955" cy="28571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25BFF8-961D-D39B-38BE-7505642CC07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615" t="12429" r="14594"/>
          <a:stretch>
            <a:fillRect/>
          </a:stretch>
        </p:blipFill>
        <p:spPr>
          <a:xfrm>
            <a:off x="0" y="3768638"/>
            <a:ext cx="3120186" cy="31148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6E4BFC4-016E-E2B8-F687-F6C5794728A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083" t="15025" r="19740" b="21753"/>
          <a:stretch>
            <a:fillRect/>
          </a:stretch>
        </p:blipFill>
        <p:spPr>
          <a:xfrm>
            <a:off x="2920430" y="3576107"/>
            <a:ext cx="3358979" cy="28326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5530F2-35A0-5183-268B-C244CFA424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3383" y="1395468"/>
            <a:ext cx="3894736" cy="292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74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C93E9BC-47BF-420E-87A5-DD6E52DABE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3870" t="29110" r="13677" b="12500"/>
          <a:stretch>
            <a:fillRect/>
          </a:stretch>
        </p:blipFill>
        <p:spPr>
          <a:xfrm>
            <a:off x="2953002" y="105474"/>
            <a:ext cx="5652684" cy="300222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108FDD-0277-0093-CD8E-6CC29EE78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BE47BF-326B-71AB-2BA3-C353B2635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B6743-BFE0-ACD0-410E-DA5030FA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55E45A-E083-E421-5111-6D51249368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960"/>
          <a:stretch>
            <a:fillRect/>
          </a:stretch>
        </p:blipFill>
        <p:spPr>
          <a:xfrm>
            <a:off x="329389" y="136525"/>
            <a:ext cx="2375736" cy="42042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52A7A5-C460-F6C4-871F-94F551E88F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26" r="4233" b="29420"/>
          <a:stretch>
            <a:fillRect/>
          </a:stretch>
        </p:blipFill>
        <p:spPr>
          <a:xfrm>
            <a:off x="327270" y="4563335"/>
            <a:ext cx="3396611" cy="2057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14E91F-8C28-0BAD-B57F-8D376D40859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008"/>
          <a:stretch>
            <a:fillRect/>
          </a:stretch>
        </p:blipFill>
        <p:spPr>
          <a:xfrm>
            <a:off x="3866363" y="3606385"/>
            <a:ext cx="4429519" cy="30022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727016-8966-6240-132A-B3C62D18656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9483" t="3189" r="23661"/>
          <a:stretch>
            <a:fillRect/>
          </a:stretch>
        </p:blipFill>
        <p:spPr>
          <a:xfrm>
            <a:off x="8791637" y="3595486"/>
            <a:ext cx="3073093" cy="29434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C608B8-312B-692C-EA12-D249B7C4EC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1637" y="636883"/>
            <a:ext cx="2909116" cy="193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8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0322" y="430176"/>
            <a:ext cx="94615" cy="1885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50" spc="-50" dirty="0">
                <a:solidFill>
                  <a:srgbClr val="E7E6E6"/>
                </a:solidFill>
                <a:latin typeface="Arial"/>
                <a:cs typeface="Arial"/>
              </a:rPr>
              <a:t>3</a:t>
            </a:r>
            <a:endParaRPr sz="10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2120" y="6411076"/>
            <a:ext cx="197993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4"/>
              </a:lnSpc>
              <a:tabLst>
                <a:tab pos="1386205" algn="l"/>
              </a:tabLst>
            </a:pPr>
            <a:r>
              <a:rPr sz="900" spc="-10" dirty="0">
                <a:solidFill>
                  <a:srgbClr val="E7E6E6"/>
                </a:solidFill>
                <a:latin typeface="Arial"/>
                <a:cs typeface="Arial"/>
              </a:rPr>
              <a:t>Confidential</a:t>
            </a:r>
            <a:r>
              <a:rPr sz="900" dirty="0">
                <a:solidFill>
                  <a:srgbClr val="E7E6E6"/>
                </a:solidFill>
                <a:latin typeface="Arial"/>
                <a:cs typeface="Arial"/>
              </a:rPr>
              <a:t>	</a:t>
            </a:r>
            <a:r>
              <a:rPr sz="900" spc="-30" dirty="0">
                <a:solidFill>
                  <a:srgbClr val="E7E6E6"/>
                </a:solidFill>
                <a:latin typeface="Arial"/>
                <a:cs typeface="Arial"/>
              </a:rPr>
              <a:t>Copyright</a:t>
            </a:r>
            <a:r>
              <a:rPr sz="900" spc="25" dirty="0">
                <a:solidFill>
                  <a:srgbClr val="E7E6E6"/>
                </a:solidFill>
                <a:latin typeface="Arial"/>
                <a:cs typeface="Arial"/>
              </a:rPr>
              <a:t> </a:t>
            </a:r>
            <a:r>
              <a:rPr sz="900" spc="60" dirty="0">
                <a:solidFill>
                  <a:srgbClr val="E7E6E6"/>
                </a:solidFill>
                <a:latin typeface="Arial"/>
                <a:cs typeface="Arial"/>
              </a:rPr>
              <a:t>©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809670" y="6388074"/>
            <a:ext cx="908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0" dirty="0">
                <a:solidFill>
                  <a:srgbClr val="888888"/>
                </a:solidFill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469549" y="533787"/>
            <a:ext cx="2609850" cy="102044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0" spc="-270" dirty="0">
                <a:solidFill>
                  <a:srgbClr val="FFFFFF"/>
                </a:solidFill>
              </a:rPr>
              <a:t>Mission</a:t>
            </a:r>
            <a:endParaRPr sz="6500"/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260350">
              <a:lnSpc>
                <a:spcPts val="2160"/>
              </a:lnSpc>
              <a:spcBef>
                <a:spcPts val="375"/>
              </a:spcBef>
            </a:pPr>
            <a:r>
              <a:rPr spc="-90" dirty="0"/>
              <a:t>Partners</a:t>
            </a:r>
            <a:r>
              <a:rPr spc="-50" dirty="0"/>
              <a:t> </a:t>
            </a:r>
            <a:r>
              <a:rPr dirty="0"/>
              <a:t>for</a:t>
            </a:r>
            <a:r>
              <a:rPr spc="-135" dirty="0"/>
              <a:t> </a:t>
            </a:r>
            <a:r>
              <a:rPr spc="-105" dirty="0"/>
              <a:t>Clean</a:t>
            </a:r>
            <a:r>
              <a:rPr spc="-35" dirty="0"/>
              <a:t> </a:t>
            </a:r>
            <a:r>
              <a:rPr spc="-10" dirty="0"/>
              <a:t>Air</a:t>
            </a:r>
            <a:r>
              <a:rPr spc="-55" dirty="0"/>
              <a:t> </a:t>
            </a:r>
            <a:r>
              <a:rPr spc="-145" dirty="0"/>
              <a:t>is</a:t>
            </a:r>
            <a:r>
              <a:rPr spc="-5" dirty="0"/>
              <a:t> </a:t>
            </a:r>
            <a:r>
              <a:rPr dirty="0"/>
              <a:t>a</a:t>
            </a:r>
            <a:r>
              <a:rPr spc="-55" dirty="0"/>
              <a:t> </a:t>
            </a:r>
            <a:r>
              <a:rPr spc="-30" dirty="0"/>
              <a:t>coalition</a:t>
            </a:r>
            <a:r>
              <a:rPr spc="-45" dirty="0"/>
              <a:t> </a:t>
            </a:r>
            <a:r>
              <a:rPr dirty="0"/>
              <a:t>of</a:t>
            </a:r>
            <a:r>
              <a:rPr spc="-65" dirty="0"/>
              <a:t> </a:t>
            </a:r>
            <a:r>
              <a:rPr spc="-10" dirty="0"/>
              <a:t>Indiana </a:t>
            </a:r>
            <a:r>
              <a:rPr spc="-130" dirty="0"/>
              <a:t>businesses,</a:t>
            </a:r>
            <a:r>
              <a:rPr spc="-10" dirty="0"/>
              <a:t> </a:t>
            </a:r>
            <a:r>
              <a:rPr spc="-70" dirty="0"/>
              <a:t>industries,</a:t>
            </a:r>
            <a:r>
              <a:rPr spc="-55" dirty="0"/>
              <a:t> </a:t>
            </a:r>
            <a:r>
              <a:rPr spc="-45" dirty="0"/>
              <a:t>municipal</a:t>
            </a:r>
            <a:r>
              <a:rPr spc="-30" dirty="0"/>
              <a:t> </a:t>
            </a:r>
            <a:r>
              <a:rPr spc="-10" dirty="0"/>
              <a:t>entities, </a:t>
            </a:r>
            <a:r>
              <a:rPr spc="-30" dirty="0"/>
              <a:t>community</a:t>
            </a:r>
            <a:r>
              <a:rPr spc="-65" dirty="0"/>
              <a:t> </a:t>
            </a:r>
            <a:r>
              <a:rPr spc="-55" dirty="0"/>
              <a:t>groups,</a:t>
            </a:r>
            <a:r>
              <a:rPr spc="-70" dirty="0"/>
              <a:t> </a:t>
            </a:r>
            <a:r>
              <a:rPr spc="-35" dirty="0"/>
              <a:t>and</a:t>
            </a:r>
            <a:r>
              <a:rPr spc="-70" dirty="0"/>
              <a:t> </a:t>
            </a:r>
            <a:r>
              <a:rPr spc="-60" dirty="0"/>
              <a:t>individuals</a:t>
            </a:r>
            <a:r>
              <a:rPr spc="-55" dirty="0"/>
              <a:t> </a:t>
            </a:r>
            <a:r>
              <a:rPr dirty="0"/>
              <a:t>that</a:t>
            </a:r>
            <a:r>
              <a:rPr spc="-65" dirty="0"/>
              <a:t> </a:t>
            </a:r>
            <a:r>
              <a:rPr spc="-25" dirty="0"/>
              <a:t>are </a:t>
            </a:r>
            <a:r>
              <a:rPr spc="-20" dirty="0"/>
              <a:t>committed</a:t>
            </a:r>
            <a:r>
              <a:rPr spc="-70" dirty="0"/>
              <a:t> </a:t>
            </a:r>
            <a:r>
              <a:rPr dirty="0"/>
              <a:t>to</a:t>
            </a:r>
            <a:r>
              <a:rPr spc="-60" dirty="0"/>
              <a:t> </a:t>
            </a:r>
            <a:r>
              <a:rPr spc="-30" dirty="0"/>
              <a:t>improving</a:t>
            </a:r>
            <a:r>
              <a:rPr spc="-70" dirty="0"/>
              <a:t> </a:t>
            </a:r>
            <a:r>
              <a:rPr spc="-20" dirty="0"/>
              <a:t>air</a:t>
            </a:r>
            <a:r>
              <a:rPr spc="-65" dirty="0"/>
              <a:t> </a:t>
            </a:r>
            <a:r>
              <a:rPr spc="-30" dirty="0"/>
              <a:t>quality</a:t>
            </a:r>
            <a:r>
              <a:rPr spc="-55" dirty="0"/>
              <a:t> </a:t>
            </a:r>
            <a:r>
              <a:rPr spc="-20" dirty="0"/>
              <a:t>and</a:t>
            </a:r>
            <a:r>
              <a:rPr spc="-55" dirty="0"/>
              <a:t> </a:t>
            </a:r>
            <a:r>
              <a:rPr spc="-10" dirty="0"/>
              <a:t>public </a:t>
            </a:r>
            <a:r>
              <a:rPr spc="-45" dirty="0"/>
              <a:t>health</a:t>
            </a:r>
            <a:r>
              <a:rPr spc="-95" dirty="0"/>
              <a:t> </a:t>
            </a:r>
            <a:r>
              <a:rPr dirty="0"/>
              <a:t>through</a:t>
            </a:r>
            <a:r>
              <a:rPr spc="-85" dirty="0"/>
              <a:t> </a:t>
            </a:r>
            <a:r>
              <a:rPr spc="-25" dirty="0"/>
              <a:t>voluntary</a:t>
            </a:r>
            <a:r>
              <a:rPr spc="-70" dirty="0"/>
              <a:t> </a:t>
            </a:r>
            <a:r>
              <a:rPr spc="-65" dirty="0"/>
              <a:t>actions</a:t>
            </a:r>
            <a:r>
              <a:rPr spc="-70" dirty="0"/>
              <a:t> </a:t>
            </a:r>
            <a:r>
              <a:rPr dirty="0"/>
              <a:t>in</a:t>
            </a:r>
            <a:r>
              <a:rPr spc="-80" dirty="0"/>
              <a:t> </a:t>
            </a:r>
            <a:r>
              <a:rPr spc="-20" dirty="0"/>
              <a:t>Northwest </a:t>
            </a:r>
            <a:r>
              <a:rPr spc="-10" dirty="0"/>
              <a:t>Indiana.</a:t>
            </a:r>
          </a:p>
          <a:p>
            <a:pPr marL="12700" marR="5080">
              <a:lnSpc>
                <a:spcPts val="2160"/>
              </a:lnSpc>
              <a:spcBef>
                <a:spcPts val="2160"/>
              </a:spcBef>
            </a:pPr>
            <a:r>
              <a:rPr spc="-114" dirty="0"/>
              <a:t>The</a:t>
            </a:r>
            <a:r>
              <a:rPr spc="-25" dirty="0"/>
              <a:t> </a:t>
            </a:r>
            <a:r>
              <a:rPr spc="-10" dirty="0"/>
              <a:t>goal</a:t>
            </a:r>
            <a:r>
              <a:rPr spc="-90" dirty="0"/>
              <a:t> </a:t>
            </a:r>
            <a:r>
              <a:rPr dirty="0"/>
              <a:t>of</a:t>
            </a:r>
            <a:r>
              <a:rPr spc="-50" dirty="0"/>
              <a:t> </a:t>
            </a:r>
            <a:r>
              <a:rPr dirty="0"/>
              <a:t>the</a:t>
            </a:r>
            <a:r>
              <a:rPr spc="-30" dirty="0"/>
              <a:t> </a:t>
            </a:r>
            <a:r>
              <a:rPr spc="-35" dirty="0"/>
              <a:t>coalition</a:t>
            </a:r>
            <a:r>
              <a:rPr spc="-40" dirty="0"/>
              <a:t> </a:t>
            </a:r>
            <a:r>
              <a:rPr spc="-140" dirty="0"/>
              <a:t>is</a:t>
            </a:r>
            <a:r>
              <a:rPr spc="-5" dirty="0"/>
              <a:t> </a:t>
            </a:r>
            <a:r>
              <a:rPr dirty="0"/>
              <a:t>to</a:t>
            </a:r>
            <a:r>
              <a:rPr spc="-30" dirty="0"/>
              <a:t> </a:t>
            </a:r>
            <a:r>
              <a:rPr spc="-65" dirty="0"/>
              <a:t>educate</a:t>
            </a:r>
            <a:r>
              <a:rPr spc="-40" dirty="0"/>
              <a:t> </a:t>
            </a:r>
            <a:r>
              <a:rPr spc="-25" dirty="0"/>
              <a:t>our </a:t>
            </a:r>
            <a:r>
              <a:rPr spc="-70" dirty="0"/>
              <a:t>members </a:t>
            </a:r>
            <a:r>
              <a:rPr spc="-35" dirty="0"/>
              <a:t>and</a:t>
            </a:r>
            <a:r>
              <a:rPr spc="-100" dirty="0"/>
              <a:t> </a:t>
            </a:r>
            <a:r>
              <a:rPr dirty="0"/>
              <a:t>the</a:t>
            </a:r>
            <a:r>
              <a:rPr spc="-90" dirty="0"/>
              <a:t> </a:t>
            </a:r>
            <a:r>
              <a:rPr spc="-25" dirty="0"/>
              <a:t>public</a:t>
            </a:r>
            <a:r>
              <a:rPr spc="-70" dirty="0"/>
              <a:t> </a:t>
            </a:r>
            <a:r>
              <a:rPr spc="-10" dirty="0"/>
              <a:t>about</a:t>
            </a:r>
            <a:r>
              <a:rPr spc="-95" dirty="0"/>
              <a:t> </a:t>
            </a:r>
            <a:r>
              <a:rPr dirty="0"/>
              <a:t>the</a:t>
            </a:r>
            <a:r>
              <a:rPr spc="-75" dirty="0"/>
              <a:t> </a:t>
            </a:r>
            <a:r>
              <a:rPr spc="-10" dirty="0"/>
              <a:t>importance </a:t>
            </a:r>
            <a:r>
              <a:rPr dirty="0"/>
              <a:t>of</a:t>
            </a:r>
            <a:r>
              <a:rPr spc="-90" dirty="0"/>
              <a:t> </a:t>
            </a:r>
            <a:r>
              <a:rPr spc="-35" dirty="0"/>
              <a:t>air</a:t>
            </a:r>
            <a:r>
              <a:rPr spc="-50" dirty="0"/>
              <a:t> </a:t>
            </a:r>
            <a:r>
              <a:rPr spc="-35" dirty="0"/>
              <a:t>quality</a:t>
            </a:r>
            <a:r>
              <a:rPr spc="-40" dirty="0"/>
              <a:t> </a:t>
            </a:r>
            <a:r>
              <a:rPr spc="-35" dirty="0"/>
              <a:t>and</a:t>
            </a:r>
            <a:r>
              <a:rPr spc="-50" dirty="0"/>
              <a:t> </a:t>
            </a:r>
            <a:r>
              <a:rPr spc="-40" dirty="0"/>
              <a:t>what </a:t>
            </a:r>
            <a:r>
              <a:rPr spc="-105" dirty="0"/>
              <a:t>we</a:t>
            </a:r>
            <a:r>
              <a:rPr spc="-30" dirty="0"/>
              <a:t> </a:t>
            </a:r>
            <a:r>
              <a:rPr spc="-95" dirty="0"/>
              <a:t>can</a:t>
            </a:r>
            <a:r>
              <a:rPr spc="-45" dirty="0"/>
              <a:t> </a:t>
            </a:r>
            <a:r>
              <a:rPr dirty="0"/>
              <a:t>do</a:t>
            </a:r>
            <a:r>
              <a:rPr spc="-50" dirty="0"/>
              <a:t> </a:t>
            </a:r>
            <a:r>
              <a:rPr dirty="0"/>
              <a:t>to</a:t>
            </a:r>
            <a:r>
              <a:rPr spc="-40" dirty="0"/>
              <a:t> </a:t>
            </a:r>
            <a:r>
              <a:rPr spc="-25" dirty="0"/>
              <a:t>help</a:t>
            </a:r>
            <a:r>
              <a:rPr spc="-30" dirty="0"/>
              <a:t> reduce </a:t>
            </a:r>
            <a:r>
              <a:rPr spc="-10" dirty="0"/>
              <a:t>ground-</a:t>
            </a:r>
            <a:r>
              <a:rPr spc="-70" dirty="0"/>
              <a:t>level</a:t>
            </a:r>
            <a:r>
              <a:rPr spc="-45" dirty="0"/>
              <a:t> </a:t>
            </a:r>
            <a:r>
              <a:rPr spc="-25" dirty="0"/>
              <a:t>ozone</a:t>
            </a:r>
            <a:r>
              <a:rPr spc="-60" dirty="0"/>
              <a:t> </a:t>
            </a:r>
            <a:r>
              <a:rPr spc="-35" dirty="0"/>
              <a:t>and</a:t>
            </a:r>
            <a:r>
              <a:rPr spc="-65" dirty="0"/>
              <a:t> </a:t>
            </a:r>
            <a:r>
              <a:rPr spc="-35" dirty="0"/>
              <a:t>particulate</a:t>
            </a:r>
            <a:r>
              <a:rPr spc="-55" dirty="0"/>
              <a:t> </a:t>
            </a:r>
            <a:r>
              <a:rPr spc="-20" dirty="0"/>
              <a:t>matter</a:t>
            </a:r>
            <a:r>
              <a:rPr spc="-75" dirty="0"/>
              <a:t> </a:t>
            </a:r>
            <a:r>
              <a:rPr spc="-25" dirty="0"/>
              <a:t>in </a:t>
            </a:r>
            <a:r>
              <a:rPr dirty="0"/>
              <a:t>our</a:t>
            </a:r>
            <a:r>
              <a:rPr spc="-55" dirty="0"/>
              <a:t> </a:t>
            </a:r>
            <a:r>
              <a:rPr spc="-10" dirty="0"/>
              <a:t>communities.</a:t>
            </a:r>
          </a:p>
        </p:txBody>
      </p:sp>
      <p:sp>
        <p:nvSpPr>
          <p:cNvPr id="7" name="object 7"/>
          <p:cNvSpPr/>
          <p:nvPr/>
        </p:nvSpPr>
        <p:spPr>
          <a:xfrm>
            <a:off x="538302" y="6306997"/>
            <a:ext cx="2966085" cy="379730"/>
          </a:xfrm>
          <a:custGeom>
            <a:avLst/>
            <a:gdLst/>
            <a:ahLst/>
            <a:cxnLst/>
            <a:rect l="l" t="t" r="r" b="b"/>
            <a:pathLst>
              <a:path w="2966085" h="379729">
                <a:moveTo>
                  <a:pt x="2965602" y="0"/>
                </a:moveTo>
                <a:lnTo>
                  <a:pt x="0" y="0"/>
                </a:lnTo>
                <a:lnTo>
                  <a:pt x="0" y="379196"/>
                </a:lnTo>
                <a:lnTo>
                  <a:pt x="2965602" y="379196"/>
                </a:lnTo>
                <a:lnTo>
                  <a:pt x="2965602" y="0"/>
                </a:lnTo>
                <a:close/>
              </a:path>
            </a:pathLst>
          </a:custGeom>
          <a:solidFill>
            <a:srgbClr val="005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67114" y="0"/>
            <a:ext cx="595977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2120" y="6411076"/>
            <a:ext cx="197993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4"/>
              </a:lnSpc>
              <a:tabLst>
                <a:tab pos="1386205" algn="l"/>
              </a:tabLst>
            </a:pPr>
            <a:r>
              <a:rPr sz="900" spc="-10" dirty="0">
                <a:solidFill>
                  <a:srgbClr val="E7E6E6"/>
                </a:solidFill>
                <a:latin typeface="Arial"/>
                <a:cs typeface="Arial"/>
              </a:rPr>
              <a:t>Confidential</a:t>
            </a:r>
            <a:r>
              <a:rPr sz="900" dirty="0">
                <a:solidFill>
                  <a:srgbClr val="E7E6E6"/>
                </a:solidFill>
                <a:latin typeface="Arial"/>
                <a:cs typeface="Arial"/>
              </a:rPr>
              <a:t>	</a:t>
            </a:r>
            <a:r>
              <a:rPr sz="900" spc="-30" dirty="0">
                <a:solidFill>
                  <a:srgbClr val="E7E6E6"/>
                </a:solidFill>
                <a:latin typeface="Arial"/>
                <a:cs typeface="Arial"/>
              </a:rPr>
              <a:t>Copyright</a:t>
            </a:r>
            <a:r>
              <a:rPr sz="900" spc="25" dirty="0">
                <a:solidFill>
                  <a:srgbClr val="E7E6E6"/>
                </a:solidFill>
                <a:latin typeface="Arial"/>
                <a:cs typeface="Arial"/>
              </a:rPr>
              <a:t> </a:t>
            </a:r>
            <a:r>
              <a:rPr sz="900" spc="60" dirty="0">
                <a:solidFill>
                  <a:srgbClr val="E7E6E6"/>
                </a:solidFill>
                <a:latin typeface="Arial"/>
                <a:cs typeface="Arial"/>
              </a:rPr>
              <a:t>©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496952" y="613473"/>
            <a:ext cx="3192145" cy="102044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0" spc="-200" dirty="0">
                <a:solidFill>
                  <a:srgbClr val="FFFFFF"/>
                </a:solidFill>
              </a:rPr>
              <a:t>Initiatives</a:t>
            </a:r>
            <a:endParaRPr sz="6500"/>
          </a:p>
        </p:txBody>
      </p:sp>
      <p:sp>
        <p:nvSpPr>
          <p:cNvPr id="4" name="object 4"/>
          <p:cNvSpPr/>
          <p:nvPr/>
        </p:nvSpPr>
        <p:spPr>
          <a:xfrm>
            <a:off x="9097845" y="5529770"/>
            <a:ext cx="2707005" cy="447040"/>
          </a:xfrm>
          <a:custGeom>
            <a:avLst/>
            <a:gdLst/>
            <a:ahLst/>
            <a:cxnLst/>
            <a:rect l="l" t="t" r="r" b="b"/>
            <a:pathLst>
              <a:path w="2707004" h="447039">
                <a:moveTo>
                  <a:pt x="0" y="223329"/>
                </a:moveTo>
                <a:lnTo>
                  <a:pt x="4537" y="178320"/>
                </a:lnTo>
                <a:lnTo>
                  <a:pt x="17550" y="136399"/>
                </a:lnTo>
                <a:lnTo>
                  <a:pt x="38140" y="98463"/>
                </a:lnTo>
                <a:lnTo>
                  <a:pt x="65411" y="65411"/>
                </a:lnTo>
                <a:lnTo>
                  <a:pt x="98463" y="38140"/>
                </a:lnTo>
                <a:lnTo>
                  <a:pt x="136399" y="17550"/>
                </a:lnTo>
                <a:lnTo>
                  <a:pt x="178320" y="4537"/>
                </a:lnTo>
                <a:lnTo>
                  <a:pt x="223329" y="0"/>
                </a:lnTo>
                <a:lnTo>
                  <a:pt x="2483065" y="0"/>
                </a:lnTo>
                <a:lnTo>
                  <a:pt x="2528075" y="4537"/>
                </a:lnTo>
                <a:lnTo>
                  <a:pt x="2569998" y="17550"/>
                </a:lnTo>
                <a:lnTo>
                  <a:pt x="2607935" y="38140"/>
                </a:lnTo>
                <a:lnTo>
                  <a:pt x="2640990" y="65411"/>
                </a:lnTo>
                <a:lnTo>
                  <a:pt x="2668263" y="98463"/>
                </a:lnTo>
                <a:lnTo>
                  <a:pt x="2688855" y="136399"/>
                </a:lnTo>
                <a:lnTo>
                  <a:pt x="2701870" y="178320"/>
                </a:lnTo>
                <a:lnTo>
                  <a:pt x="2706408" y="223329"/>
                </a:lnTo>
                <a:lnTo>
                  <a:pt x="2701858" y="268338"/>
                </a:lnTo>
                <a:lnTo>
                  <a:pt x="2688845" y="310259"/>
                </a:lnTo>
                <a:lnTo>
                  <a:pt x="2668254" y="348195"/>
                </a:lnTo>
                <a:lnTo>
                  <a:pt x="2640984" y="381247"/>
                </a:lnTo>
                <a:lnTo>
                  <a:pt x="2607931" y="408518"/>
                </a:lnTo>
                <a:lnTo>
                  <a:pt x="2569996" y="429108"/>
                </a:lnTo>
                <a:lnTo>
                  <a:pt x="2528074" y="442121"/>
                </a:lnTo>
                <a:lnTo>
                  <a:pt x="2483065" y="446659"/>
                </a:lnTo>
                <a:lnTo>
                  <a:pt x="223329" y="446659"/>
                </a:lnTo>
                <a:lnTo>
                  <a:pt x="178320" y="442121"/>
                </a:lnTo>
                <a:lnTo>
                  <a:pt x="136399" y="429108"/>
                </a:lnTo>
                <a:lnTo>
                  <a:pt x="98463" y="408518"/>
                </a:lnTo>
                <a:lnTo>
                  <a:pt x="65411" y="381247"/>
                </a:lnTo>
                <a:lnTo>
                  <a:pt x="38140" y="348195"/>
                </a:lnTo>
                <a:lnTo>
                  <a:pt x="17550" y="310259"/>
                </a:lnTo>
                <a:lnTo>
                  <a:pt x="4537" y="268338"/>
                </a:lnTo>
                <a:lnTo>
                  <a:pt x="0" y="223329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818744" y="5527577"/>
            <a:ext cx="1264920" cy="4114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500" b="1" spc="-155" dirty="0">
                <a:solidFill>
                  <a:srgbClr val="FFFFFF"/>
                </a:solidFill>
                <a:latin typeface="Arial"/>
                <a:cs typeface="Arial"/>
              </a:rPr>
              <a:t>Outreach</a:t>
            </a:r>
            <a:endParaRPr sz="25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9654" y="430176"/>
            <a:ext cx="94615" cy="1885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50" spc="-50" dirty="0">
                <a:solidFill>
                  <a:srgbClr val="E7E6E6"/>
                </a:solidFill>
                <a:latin typeface="Arial"/>
                <a:cs typeface="Arial"/>
              </a:rPr>
              <a:t>4</a:t>
            </a:r>
            <a:endParaRPr sz="105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42798" y="5529770"/>
            <a:ext cx="2707005" cy="447040"/>
          </a:xfrm>
          <a:custGeom>
            <a:avLst/>
            <a:gdLst/>
            <a:ahLst/>
            <a:cxnLst/>
            <a:rect l="l" t="t" r="r" b="b"/>
            <a:pathLst>
              <a:path w="2707004" h="447039">
                <a:moveTo>
                  <a:pt x="0" y="223329"/>
                </a:moveTo>
                <a:lnTo>
                  <a:pt x="4537" y="178320"/>
                </a:lnTo>
                <a:lnTo>
                  <a:pt x="17550" y="136399"/>
                </a:lnTo>
                <a:lnTo>
                  <a:pt x="38140" y="98463"/>
                </a:lnTo>
                <a:lnTo>
                  <a:pt x="65411" y="65411"/>
                </a:lnTo>
                <a:lnTo>
                  <a:pt x="98463" y="38140"/>
                </a:lnTo>
                <a:lnTo>
                  <a:pt x="136399" y="17550"/>
                </a:lnTo>
                <a:lnTo>
                  <a:pt x="178320" y="4537"/>
                </a:lnTo>
                <a:lnTo>
                  <a:pt x="223329" y="0"/>
                </a:lnTo>
                <a:lnTo>
                  <a:pt x="2483065" y="0"/>
                </a:lnTo>
                <a:lnTo>
                  <a:pt x="2528075" y="4537"/>
                </a:lnTo>
                <a:lnTo>
                  <a:pt x="2569998" y="17550"/>
                </a:lnTo>
                <a:lnTo>
                  <a:pt x="2607935" y="38140"/>
                </a:lnTo>
                <a:lnTo>
                  <a:pt x="2640990" y="65411"/>
                </a:lnTo>
                <a:lnTo>
                  <a:pt x="2668263" y="98463"/>
                </a:lnTo>
                <a:lnTo>
                  <a:pt x="2688855" y="136399"/>
                </a:lnTo>
                <a:lnTo>
                  <a:pt x="2701870" y="178320"/>
                </a:lnTo>
                <a:lnTo>
                  <a:pt x="2706408" y="223329"/>
                </a:lnTo>
                <a:lnTo>
                  <a:pt x="2701858" y="268338"/>
                </a:lnTo>
                <a:lnTo>
                  <a:pt x="2688845" y="310259"/>
                </a:lnTo>
                <a:lnTo>
                  <a:pt x="2668254" y="348195"/>
                </a:lnTo>
                <a:lnTo>
                  <a:pt x="2640984" y="381247"/>
                </a:lnTo>
                <a:lnTo>
                  <a:pt x="2607931" y="408518"/>
                </a:lnTo>
                <a:lnTo>
                  <a:pt x="2569996" y="429108"/>
                </a:lnTo>
                <a:lnTo>
                  <a:pt x="2528074" y="442121"/>
                </a:lnTo>
                <a:lnTo>
                  <a:pt x="2483065" y="446659"/>
                </a:lnTo>
                <a:lnTo>
                  <a:pt x="223329" y="446659"/>
                </a:lnTo>
                <a:lnTo>
                  <a:pt x="178320" y="442121"/>
                </a:lnTo>
                <a:lnTo>
                  <a:pt x="136399" y="429108"/>
                </a:lnTo>
                <a:lnTo>
                  <a:pt x="98463" y="408518"/>
                </a:lnTo>
                <a:lnTo>
                  <a:pt x="65411" y="381247"/>
                </a:lnTo>
                <a:lnTo>
                  <a:pt x="38140" y="348195"/>
                </a:lnTo>
                <a:lnTo>
                  <a:pt x="17550" y="310259"/>
                </a:lnTo>
                <a:lnTo>
                  <a:pt x="4537" y="268338"/>
                </a:lnTo>
                <a:lnTo>
                  <a:pt x="0" y="223329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422549" y="5527577"/>
            <a:ext cx="1346200" cy="4114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500" b="1" spc="-190" dirty="0">
                <a:solidFill>
                  <a:srgbClr val="FFFFFF"/>
                </a:solidFill>
                <a:latin typeface="Arial"/>
                <a:cs typeface="Arial"/>
              </a:rPr>
              <a:t>Education</a:t>
            </a:r>
            <a:endParaRPr sz="25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7751" y="5532800"/>
            <a:ext cx="2707005" cy="447040"/>
          </a:xfrm>
          <a:custGeom>
            <a:avLst/>
            <a:gdLst/>
            <a:ahLst/>
            <a:cxnLst/>
            <a:rect l="l" t="t" r="r" b="b"/>
            <a:pathLst>
              <a:path w="2707005" h="447039">
                <a:moveTo>
                  <a:pt x="0" y="223329"/>
                </a:moveTo>
                <a:lnTo>
                  <a:pt x="4537" y="178320"/>
                </a:lnTo>
                <a:lnTo>
                  <a:pt x="17550" y="136399"/>
                </a:lnTo>
                <a:lnTo>
                  <a:pt x="38140" y="98463"/>
                </a:lnTo>
                <a:lnTo>
                  <a:pt x="65411" y="65411"/>
                </a:lnTo>
                <a:lnTo>
                  <a:pt x="98463" y="38140"/>
                </a:lnTo>
                <a:lnTo>
                  <a:pt x="136399" y="17550"/>
                </a:lnTo>
                <a:lnTo>
                  <a:pt x="178320" y="4537"/>
                </a:lnTo>
                <a:lnTo>
                  <a:pt x="223329" y="0"/>
                </a:lnTo>
                <a:lnTo>
                  <a:pt x="2483065" y="0"/>
                </a:lnTo>
                <a:lnTo>
                  <a:pt x="2528075" y="4537"/>
                </a:lnTo>
                <a:lnTo>
                  <a:pt x="2569998" y="17550"/>
                </a:lnTo>
                <a:lnTo>
                  <a:pt x="2607935" y="38140"/>
                </a:lnTo>
                <a:lnTo>
                  <a:pt x="2640990" y="65411"/>
                </a:lnTo>
                <a:lnTo>
                  <a:pt x="2668263" y="98463"/>
                </a:lnTo>
                <a:lnTo>
                  <a:pt x="2688855" y="136399"/>
                </a:lnTo>
                <a:lnTo>
                  <a:pt x="2701870" y="178320"/>
                </a:lnTo>
                <a:lnTo>
                  <a:pt x="2706408" y="223329"/>
                </a:lnTo>
                <a:lnTo>
                  <a:pt x="2701858" y="268338"/>
                </a:lnTo>
                <a:lnTo>
                  <a:pt x="2688845" y="310259"/>
                </a:lnTo>
                <a:lnTo>
                  <a:pt x="2668254" y="348195"/>
                </a:lnTo>
                <a:lnTo>
                  <a:pt x="2640984" y="381247"/>
                </a:lnTo>
                <a:lnTo>
                  <a:pt x="2607931" y="408518"/>
                </a:lnTo>
                <a:lnTo>
                  <a:pt x="2569996" y="429108"/>
                </a:lnTo>
                <a:lnTo>
                  <a:pt x="2528074" y="442121"/>
                </a:lnTo>
                <a:lnTo>
                  <a:pt x="2483065" y="446659"/>
                </a:lnTo>
                <a:lnTo>
                  <a:pt x="223329" y="446659"/>
                </a:lnTo>
                <a:lnTo>
                  <a:pt x="178320" y="442121"/>
                </a:lnTo>
                <a:lnTo>
                  <a:pt x="136399" y="429108"/>
                </a:lnTo>
                <a:lnTo>
                  <a:pt x="98463" y="408518"/>
                </a:lnTo>
                <a:lnTo>
                  <a:pt x="65411" y="381247"/>
                </a:lnTo>
                <a:lnTo>
                  <a:pt x="38140" y="348195"/>
                </a:lnTo>
                <a:lnTo>
                  <a:pt x="17550" y="310259"/>
                </a:lnTo>
                <a:lnTo>
                  <a:pt x="4537" y="268338"/>
                </a:lnTo>
                <a:lnTo>
                  <a:pt x="0" y="223329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99830" y="5530607"/>
            <a:ext cx="1682750" cy="4114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500" b="1" spc="-225" dirty="0">
                <a:solidFill>
                  <a:srgbClr val="FFFFFF"/>
                </a:solidFill>
                <a:latin typeface="Arial"/>
                <a:cs typeface="Arial"/>
              </a:rPr>
              <a:t>Scholarships</a:t>
            </a:r>
            <a:endParaRPr sz="25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8302" y="6306997"/>
            <a:ext cx="2966085" cy="379730"/>
          </a:xfrm>
          <a:custGeom>
            <a:avLst/>
            <a:gdLst/>
            <a:ahLst/>
            <a:cxnLst/>
            <a:rect l="l" t="t" r="r" b="b"/>
            <a:pathLst>
              <a:path w="2966085" h="379729">
                <a:moveTo>
                  <a:pt x="2965602" y="0"/>
                </a:moveTo>
                <a:lnTo>
                  <a:pt x="0" y="0"/>
                </a:lnTo>
                <a:lnTo>
                  <a:pt x="0" y="379196"/>
                </a:lnTo>
                <a:lnTo>
                  <a:pt x="2965602" y="379196"/>
                </a:lnTo>
                <a:lnTo>
                  <a:pt x="2965602" y="0"/>
                </a:lnTo>
                <a:close/>
              </a:path>
            </a:pathLst>
          </a:custGeom>
          <a:solidFill>
            <a:srgbClr val="005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 descr="A person standing at a podium  AI-generated content may be incorrect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42135"/>
            <a:ext cx="3481895" cy="3307344"/>
          </a:xfrm>
          <a:prstGeom prst="rect">
            <a:avLst/>
          </a:prstGeom>
        </p:spPr>
      </p:pic>
      <p:pic>
        <p:nvPicPr>
          <p:cNvPr id="13" name="object 13" descr="A picture containing text  AI-generated content may be incorrect.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21733" y="1912961"/>
            <a:ext cx="4748528" cy="316568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10091" y="1842129"/>
            <a:ext cx="3481908" cy="340182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D536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</TotalTime>
  <Words>1152</Words>
  <Application>Microsoft Macintosh PowerPoint</Application>
  <PresentationFormat>Widescreen</PresentationFormat>
  <Paragraphs>247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Canva Sans Bold</vt:lpstr>
      <vt:lpstr>Segoe UI Light</vt:lpstr>
      <vt:lpstr>Office Theme</vt:lpstr>
      <vt:lpstr>PowerPoint Presentation</vt:lpstr>
      <vt:lpstr>OVERVIEW</vt:lpstr>
      <vt:lpstr>History </vt:lpstr>
      <vt:lpstr>PowerPoint Presentation</vt:lpstr>
      <vt:lpstr>HISTORY </vt:lpstr>
      <vt:lpstr>History</vt:lpstr>
      <vt:lpstr>PowerPoint Presentation</vt:lpstr>
      <vt:lpstr>Mission</vt:lpstr>
      <vt:lpstr>Initiatives</vt:lpstr>
      <vt:lpstr>Scholarships</vt:lpstr>
      <vt:lpstr>Education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NORTHWEST INDIANA AIR QUALITY ACTION DAYS</vt:lpstr>
      <vt:lpstr>PowerPoint Presentation</vt:lpstr>
      <vt:lpstr>PowerPoint Presentation</vt:lpstr>
      <vt:lpstr>Outreach</vt:lpstr>
      <vt:lpstr>PowerPoint Presentation</vt:lpstr>
      <vt:lpstr>PowerPoint Presentation</vt:lpstr>
      <vt:lpstr>Members</vt:lpstr>
      <vt:lpstr>FOR MORE INFORMATION ON NWI PARTNERS FOR CLEAN AIR</vt:lpstr>
      <vt:lpstr>PowerPoint Presentation</vt:lpstr>
      <vt:lpstr>PowerPoint Presentation</vt:lpstr>
      <vt:lpstr>PowerPoint Presentation</vt:lpstr>
      <vt:lpstr>PowerPoint Presentation</vt:lpstr>
    </vt:vector>
  </TitlesOfParts>
  <Company>Indiana Office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NWI Partners for Clean Air Annual Luncheon and Awards Ceremony</dc:title>
  <dc:creator>Murday, Michele</dc:creator>
  <cp:lastModifiedBy>Elise Bereolos</cp:lastModifiedBy>
  <cp:revision>4</cp:revision>
  <dcterms:created xsi:type="dcterms:W3CDTF">2026-05-18T20:55:15Z</dcterms:created>
  <dcterms:modified xsi:type="dcterms:W3CDTF">2026-05-19T14:30:17Z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0x01010029455F269CB50542BEB9D1DCA4EE7835</vt:lpwstr>
  </property>
  <property fmtid="{D5CDD505-2E9C-101B-9397-08002B2CF9AE}" pid="3" name="Created">
    <vt:filetime>2026-05-13T00:00:00Z</vt:filetime>
  </property>
  <property fmtid="{D5CDD505-2E9C-101B-9397-08002B2CF9AE}" pid="4" name="Creator">
    <vt:lpwstr>Acrobat PDFMaker 26 for PowerPoint</vt:lpwstr>
  </property>
  <property fmtid="{D5CDD505-2E9C-101B-9397-08002B2CF9AE}" pid="5" name="LastSaved">
    <vt:filetime>2026-05-18T00:00:00Z</vt:filetime>
  </property>
  <property fmtid="{D5CDD505-2E9C-101B-9397-08002B2CF9AE}" pid="6" name="Producer">
    <vt:lpwstr>Adobe PDF Library 26.1.25</vt:lpwstr>
  </property>
</Properties>
</file>